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585" r:id="rId2"/>
    <p:sldId id="1580" r:id="rId3"/>
    <p:sldId id="1581" r:id="rId4"/>
    <p:sldId id="1582" r:id="rId5"/>
    <p:sldId id="1587" r:id="rId6"/>
    <p:sldId id="1583" r:id="rId7"/>
    <p:sldId id="1586" r:id="rId8"/>
    <p:sldId id="1584" r:id="rId9"/>
    <p:sldId id="15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F514-72A6-AFC7-7225-28A89AEFE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129D3-EDA9-2C39-2484-5A235313B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03FE4-10F8-C785-5221-F071E100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2E284-5AB3-8191-C9BC-7A267532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E597-32B0-BA9B-C639-45C02166B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61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4512-FB95-5D3B-F764-D7B32AC5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7F197-6A1A-8DFD-7700-4C8259F06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3AAB5-05CA-A8CD-BE99-A2D80381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F452-3343-E9F7-C700-18F6D12B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1C12-9AAF-2F01-9A6C-E501BC91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349F7-AFE7-F470-4C0A-A959C30BA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8328B-9B30-B004-45BE-E460B67CE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AF790-10A6-AA73-B187-D3F6FE35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7F413-B1BF-3838-D116-7FA07533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25683-27CE-7F9C-0DC4-25D94318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50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5E215-5E4F-6D60-4337-1B57BAA2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2523B-9CDD-E56D-9D5E-88BC298E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250E-7B10-54F0-5E88-6F536751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5296-9FFE-5C70-7D20-5B15DA9C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FF125-EF5A-0F14-17BF-A54D6DCC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4E39-DE95-2E45-9E0B-2D098D1A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13052-8F7F-8CE6-806D-47F3EEA4B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E1D58-444A-76C2-F1F1-318CFA6F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5B0E9-0897-DA5F-A61C-6A9512C6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A359A-64A6-0DDE-50B4-3C9BA251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30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397E-B1AC-D969-2FF3-28FD4CF3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1797C-0D8D-0EA9-216C-C901FE6F7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0B4BF-03D0-BFCC-3AF2-7203CEA1A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CBECF-525B-8D84-505B-CC98E12D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6CE3F-C92D-6781-2093-8C452725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D2B9F-72AB-B1FC-27E1-430E94F6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82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C082-8C1A-E4E9-EB24-2D99A6B3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4FC11-6B38-7C47-8C81-34A10AAD1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9B81F-4253-D09A-E615-B76DDCC7A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2438-904C-CD57-7556-32A5A7914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5EDB1-1902-313F-E62C-81C81B6C8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1F1261-CDD3-8003-3964-4697CEF9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C23C4-CCC0-79BB-E3BC-CB35987C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C5D7A-1005-292C-8988-F8755BCF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46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3A22-5FF1-2C45-436B-BC3951C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40D58-6D36-184E-1A28-37688A8F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64D05-1E5C-293A-7C3A-48DD7187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5EAA7-D2D0-DDBA-93B9-BC624893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77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E15D3-C0D6-1F4C-B7B6-1872DFEF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DB8E0B-6A0C-4826-1981-5627041D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AA38C-F727-9A75-19F7-390CF04C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379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174E-08CB-0D62-B977-4A1041F9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29D8-3D54-8F0D-07EE-3D760C96D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8C8DF-7E17-5CA3-BA4A-3F7B4DF48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9CBCB-1156-F4B3-4C66-D8F48950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8CEDF-76BB-E21B-E80B-1999FFFF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5C8BA-D400-FC98-1B7E-88D09BB0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5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ED66-3791-E3BE-9DAB-1F11AF1F1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D686C-D6B4-622D-1273-DA2393F67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A05DA-7D35-144A-7D0B-6D18467EF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B6D92-9937-F55C-B7A5-A029A186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9A6A5-BDA6-5842-06DA-FD2ADE8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CA133-EF7F-DC80-D511-78113409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91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9C90F-F7C2-30E3-27B3-AFBFCBB7A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54A8A-D7DB-1F51-3D9E-D498FECA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1E68-BB43-589B-9D77-BF49CAFA0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941FE-B186-46EC-98F6-94CC56E8320C}" type="datetimeFigureOut">
              <a:rPr lang="en-AU" smtClean="0"/>
              <a:t>26/03/2023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47BF-7F4A-CC84-4607-39609C01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82267-80FF-EF18-4AA9-DC97C1022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4385-2E40-4338-B31C-3AEE4A3DB8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91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823919D8-4B15-864F-9528-011902F82F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6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DCC7357-505C-3A4C-9110-B254D31E6D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3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BD284EB-9C80-1C44-B734-7FEFA8D016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ubble chart&#10;&#10;Description automatically generated">
            <a:extLst>
              <a:ext uri="{FF2B5EF4-FFF2-40B4-BE49-F238E27FC236}">
                <a16:creationId xmlns:a16="http://schemas.microsoft.com/office/drawing/2014/main" id="{0077DC27-8901-1240-9324-37BF0D2FEC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8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12C35835-DBD8-AA4F-8D7E-50F123DC27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7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8C98A53-A755-A047-8542-5E5C0D05003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2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D0106DEE-1F1B-F441-97BE-6CC91728EDD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4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048942E-4555-8748-BEFC-2094F13164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6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B3ECBDBA-A2D6-6441-8254-B5D2846187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54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Sheffield</dc:creator>
  <cp:lastModifiedBy>Rachel Sheffield</cp:lastModifiedBy>
  <cp:revision>1</cp:revision>
  <dcterms:created xsi:type="dcterms:W3CDTF">2023-03-26T07:31:45Z</dcterms:created>
  <dcterms:modified xsi:type="dcterms:W3CDTF">2023-03-26T07:32:33Z</dcterms:modified>
</cp:coreProperties>
</file>