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1"/>
  </p:sldMasterIdLst>
  <p:notesMasterIdLst>
    <p:notesMasterId r:id="rId12"/>
  </p:notesMasterIdLst>
  <p:sldIdLst>
    <p:sldId id="256" r:id="rId2"/>
    <p:sldId id="259" r:id="rId3"/>
    <p:sldId id="260" r:id="rId4"/>
    <p:sldId id="261" r:id="rId5"/>
    <p:sldId id="262" r:id="rId6"/>
    <p:sldId id="268" r:id="rId7"/>
    <p:sldId id="270" r:id="rId8"/>
    <p:sldId id="266" r:id="rId9"/>
    <p:sldId id="265" r:id="rId10"/>
    <p:sldId id="26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9310" autoAdjust="0"/>
  </p:normalViewPr>
  <p:slideViewPr>
    <p:cSldViewPr snapToGrid="0">
      <p:cViewPr varScale="1">
        <p:scale>
          <a:sx n="55" d="100"/>
          <a:sy n="55" d="100"/>
        </p:scale>
        <p:origin x="13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6712E4-4840-41F2-924D-CAF54CBC32BE}" type="doc">
      <dgm:prSet loTypeId="urn:microsoft.com/office/officeart/2018/2/layout/IconVerticalSolidList" loCatId="icon" qsTypeId="urn:microsoft.com/office/officeart/2005/8/quickstyle/simple1" qsCatId="simple" csTypeId="urn:microsoft.com/office/officeart/2018/5/colors/Iconchunking_neutralicontext_colorful5" csCatId="colorful" phldr="1"/>
      <dgm:spPr/>
      <dgm:t>
        <a:bodyPr/>
        <a:lstStyle/>
        <a:p>
          <a:endParaRPr lang="en-US"/>
        </a:p>
      </dgm:t>
    </dgm:pt>
    <dgm:pt modelId="{8B6DD30F-5FF5-4951-93DC-606E80813553}">
      <dgm:prSet/>
      <dgm:spPr/>
      <dgm:t>
        <a:bodyPr/>
        <a:lstStyle/>
        <a:p>
          <a:pPr>
            <a:lnSpc>
              <a:spcPct val="100000"/>
            </a:lnSpc>
          </a:pPr>
          <a:r>
            <a:rPr lang="en-US"/>
            <a:t>Test</a:t>
          </a:r>
        </a:p>
      </dgm:t>
    </dgm:pt>
    <dgm:pt modelId="{842C4975-C7E7-46D9-9E80-EDAAF610AF01}" type="parTrans" cxnId="{794B0BBB-3CA8-4F60-9CCE-E777F5F2EE04}">
      <dgm:prSet/>
      <dgm:spPr/>
      <dgm:t>
        <a:bodyPr/>
        <a:lstStyle/>
        <a:p>
          <a:endParaRPr lang="en-US"/>
        </a:p>
      </dgm:t>
    </dgm:pt>
    <dgm:pt modelId="{A8F63D5E-CA1B-4627-B90A-AFF64CA14C2F}" type="sibTrans" cxnId="{794B0BBB-3CA8-4F60-9CCE-E777F5F2EE04}">
      <dgm:prSet/>
      <dgm:spPr/>
      <dgm:t>
        <a:bodyPr/>
        <a:lstStyle/>
        <a:p>
          <a:endParaRPr lang="en-US"/>
        </a:p>
      </dgm:t>
    </dgm:pt>
    <dgm:pt modelId="{2F321D61-DA5D-44C8-B245-0BB73F469A29}">
      <dgm:prSet/>
      <dgm:spPr/>
      <dgm:t>
        <a:bodyPr/>
        <a:lstStyle/>
        <a:p>
          <a:pPr>
            <a:lnSpc>
              <a:spcPct val="100000"/>
            </a:lnSpc>
          </a:pPr>
          <a:r>
            <a:rPr lang="en-US"/>
            <a:t>Bring prototype back to stakeholders and receive feedback on its usefulness</a:t>
          </a:r>
        </a:p>
      </dgm:t>
    </dgm:pt>
    <dgm:pt modelId="{CFE5625F-7261-481A-8F4A-C78A635A64B8}" type="parTrans" cxnId="{01D99914-BFF1-4D50-94D7-6BE1D9840059}">
      <dgm:prSet/>
      <dgm:spPr/>
      <dgm:t>
        <a:bodyPr/>
        <a:lstStyle/>
        <a:p>
          <a:endParaRPr lang="en-US"/>
        </a:p>
      </dgm:t>
    </dgm:pt>
    <dgm:pt modelId="{5E2191FA-6781-4231-9CCE-6667DA64E8FE}" type="sibTrans" cxnId="{01D99914-BFF1-4D50-94D7-6BE1D9840059}">
      <dgm:prSet/>
      <dgm:spPr/>
      <dgm:t>
        <a:bodyPr/>
        <a:lstStyle/>
        <a:p>
          <a:endParaRPr lang="en-US"/>
        </a:p>
      </dgm:t>
    </dgm:pt>
    <dgm:pt modelId="{57C9561C-52D9-4704-8F99-411A487AFE13}">
      <dgm:prSet/>
      <dgm:spPr/>
      <dgm:t>
        <a:bodyPr/>
        <a:lstStyle/>
        <a:p>
          <a:pPr>
            <a:lnSpc>
              <a:spcPct val="100000"/>
            </a:lnSpc>
          </a:pPr>
          <a:r>
            <a:rPr lang="en-US"/>
            <a:t>Using the Lean Canvas Model</a:t>
          </a:r>
        </a:p>
      </dgm:t>
    </dgm:pt>
    <dgm:pt modelId="{ABB6A81A-E17E-4E58-8234-4F0EA2F87900}" type="parTrans" cxnId="{DA196E01-DD3B-42AB-9C00-3DE22CA0A2F8}">
      <dgm:prSet/>
      <dgm:spPr/>
      <dgm:t>
        <a:bodyPr/>
        <a:lstStyle/>
        <a:p>
          <a:endParaRPr lang="en-US"/>
        </a:p>
      </dgm:t>
    </dgm:pt>
    <dgm:pt modelId="{97F236B2-E0DA-41F4-B3F0-1B1CC91E397B}" type="sibTrans" cxnId="{DA196E01-DD3B-42AB-9C00-3DE22CA0A2F8}">
      <dgm:prSet/>
      <dgm:spPr/>
      <dgm:t>
        <a:bodyPr/>
        <a:lstStyle/>
        <a:p>
          <a:endParaRPr lang="en-US"/>
        </a:p>
      </dgm:t>
    </dgm:pt>
    <dgm:pt modelId="{14758CB7-5719-4BF4-B242-50B4928445BD}">
      <dgm:prSet/>
      <dgm:spPr/>
      <dgm:t>
        <a:bodyPr/>
        <a:lstStyle/>
        <a:p>
          <a:pPr>
            <a:lnSpc>
              <a:spcPct val="100000"/>
            </a:lnSpc>
          </a:pPr>
          <a:r>
            <a:rPr lang="en-US"/>
            <a:t>Final editing of prototype and presentations</a:t>
          </a:r>
        </a:p>
      </dgm:t>
    </dgm:pt>
    <dgm:pt modelId="{1664E1CB-6D39-4241-ABF0-5B189270D3F7}" type="parTrans" cxnId="{D9F73EF0-D738-4711-8223-47436FED887E}">
      <dgm:prSet/>
      <dgm:spPr/>
      <dgm:t>
        <a:bodyPr/>
        <a:lstStyle/>
        <a:p>
          <a:endParaRPr lang="en-US"/>
        </a:p>
      </dgm:t>
    </dgm:pt>
    <dgm:pt modelId="{A9826A15-300F-4678-95E6-DA6596D00DDD}" type="sibTrans" cxnId="{D9F73EF0-D738-4711-8223-47436FED887E}">
      <dgm:prSet/>
      <dgm:spPr/>
      <dgm:t>
        <a:bodyPr/>
        <a:lstStyle/>
        <a:p>
          <a:endParaRPr lang="en-US"/>
        </a:p>
      </dgm:t>
    </dgm:pt>
    <dgm:pt modelId="{E0DC15DD-7678-4CA2-8F26-8EAEA4EA19AD}" type="pres">
      <dgm:prSet presAssocID="{0A6712E4-4840-41F2-924D-CAF54CBC32BE}" presName="root" presStyleCnt="0">
        <dgm:presLayoutVars>
          <dgm:dir/>
          <dgm:resizeHandles val="exact"/>
        </dgm:presLayoutVars>
      </dgm:prSet>
      <dgm:spPr/>
    </dgm:pt>
    <dgm:pt modelId="{805CA427-4E69-4C67-B8DD-8121A1D57EF7}" type="pres">
      <dgm:prSet presAssocID="{8B6DD30F-5FF5-4951-93DC-606E80813553}" presName="compNode" presStyleCnt="0"/>
      <dgm:spPr/>
    </dgm:pt>
    <dgm:pt modelId="{31BA1EC0-789D-45E4-99F5-B26CC0E7C71F}" type="pres">
      <dgm:prSet presAssocID="{8B6DD30F-5FF5-4951-93DC-606E80813553}" presName="bgRect" presStyleLbl="bgShp" presStyleIdx="0" presStyleCnt="4"/>
      <dgm:spPr/>
    </dgm:pt>
    <dgm:pt modelId="{97CD5EF6-8634-4B69-A3C3-2D3A71D3CA3E}" type="pres">
      <dgm:prSet presAssocID="{8B6DD30F-5FF5-4951-93DC-606E8081355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E25392F8-8FA2-4FC8-A0CA-F44573533EFE}" type="pres">
      <dgm:prSet presAssocID="{8B6DD30F-5FF5-4951-93DC-606E80813553}" presName="spaceRect" presStyleCnt="0"/>
      <dgm:spPr/>
    </dgm:pt>
    <dgm:pt modelId="{2929F1D8-5408-4735-849B-F9E37EBB1632}" type="pres">
      <dgm:prSet presAssocID="{8B6DD30F-5FF5-4951-93DC-606E80813553}" presName="parTx" presStyleLbl="revTx" presStyleIdx="0" presStyleCnt="4">
        <dgm:presLayoutVars>
          <dgm:chMax val="0"/>
          <dgm:chPref val="0"/>
        </dgm:presLayoutVars>
      </dgm:prSet>
      <dgm:spPr/>
    </dgm:pt>
    <dgm:pt modelId="{2A991E40-E372-4024-A18E-717840911E31}" type="pres">
      <dgm:prSet presAssocID="{A8F63D5E-CA1B-4627-B90A-AFF64CA14C2F}" presName="sibTrans" presStyleCnt="0"/>
      <dgm:spPr/>
    </dgm:pt>
    <dgm:pt modelId="{D48A0594-6615-41C3-918D-2323DD7C2AE1}" type="pres">
      <dgm:prSet presAssocID="{2F321D61-DA5D-44C8-B245-0BB73F469A29}" presName="compNode" presStyleCnt="0"/>
      <dgm:spPr/>
    </dgm:pt>
    <dgm:pt modelId="{D82207D2-A94E-4F8A-A4DA-A1262950B0E3}" type="pres">
      <dgm:prSet presAssocID="{2F321D61-DA5D-44C8-B245-0BB73F469A29}" presName="bgRect" presStyleLbl="bgShp" presStyleIdx="1" presStyleCnt="4"/>
      <dgm:spPr/>
    </dgm:pt>
    <dgm:pt modelId="{2AD777B3-BCB1-4E8B-8477-6D0A35340BC2}" type="pres">
      <dgm:prSet presAssocID="{2F321D61-DA5D-44C8-B245-0BB73F469A2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572B8D35-CEE4-46FB-B789-758B6E730DAD}" type="pres">
      <dgm:prSet presAssocID="{2F321D61-DA5D-44C8-B245-0BB73F469A29}" presName="spaceRect" presStyleCnt="0"/>
      <dgm:spPr/>
    </dgm:pt>
    <dgm:pt modelId="{7BE5B730-AA25-4500-9D5D-A2E8C5B1213B}" type="pres">
      <dgm:prSet presAssocID="{2F321D61-DA5D-44C8-B245-0BB73F469A29}" presName="parTx" presStyleLbl="revTx" presStyleIdx="1" presStyleCnt="4">
        <dgm:presLayoutVars>
          <dgm:chMax val="0"/>
          <dgm:chPref val="0"/>
        </dgm:presLayoutVars>
      </dgm:prSet>
      <dgm:spPr/>
    </dgm:pt>
    <dgm:pt modelId="{4D958EB7-26DB-4296-A7A8-9463E5F6AB17}" type="pres">
      <dgm:prSet presAssocID="{5E2191FA-6781-4231-9CCE-6667DA64E8FE}" presName="sibTrans" presStyleCnt="0"/>
      <dgm:spPr/>
    </dgm:pt>
    <dgm:pt modelId="{64BDC2C7-8E14-4668-B08B-C7214D348621}" type="pres">
      <dgm:prSet presAssocID="{57C9561C-52D9-4704-8F99-411A487AFE13}" presName="compNode" presStyleCnt="0"/>
      <dgm:spPr/>
    </dgm:pt>
    <dgm:pt modelId="{75A6625D-A76F-4BFF-ADF8-F15A774C7DB8}" type="pres">
      <dgm:prSet presAssocID="{57C9561C-52D9-4704-8F99-411A487AFE13}" presName="bgRect" presStyleLbl="bgShp" presStyleIdx="2" presStyleCnt="4"/>
      <dgm:spPr/>
    </dgm:pt>
    <dgm:pt modelId="{DC3FFFC2-D77A-4370-B929-49A2A6DEC6D7}" type="pres">
      <dgm:prSet presAssocID="{57C9561C-52D9-4704-8F99-411A487AFE1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60C7CE79-8151-4A8B-9D85-9978EB20D8A9}" type="pres">
      <dgm:prSet presAssocID="{57C9561C-52D9-4704-8F99-411A487AFE13}" presName="spaceRect" presStyleCnt="0"/>
      <dgm:spPr/>
    </dgm:pt>
    <dgm:pt modelId="{56D4643C-FC80-492F-BAC5-FB9A1E4F46DD}" type="pres">
      <dgm:prSet presAssocID="{57C9561C-52D9-4704-8F99-411A487AFE13}" presName="parTx" presStyleLbl="revTx" presStyleIdx="2" presStyleCnt="4">
        <dgm:presLayoutVars>
          <dgm:chMax val="0"/>
          <dgm:chPref val="0"/>
        </dgm:presLayoutVars>
      </dgm:prSet>
      <dgm:spPr/>
    </dgm:pt>
    <dgm:pt modelId="{F7F32E4B-E104-46C8-9991-932527F62B35}" type="pres">
      <dgm:prSet presAssocID="{97F236B2-E0DA-41F4-B3F0-1B1CC91E397B}" presName="sibTrans" presStyleCnt="0"/>
      <dgm:spPr/>
    </dgm:pt>
    <dgm:pt modelId="{4905A13E-951E-48EE-BD7B-DC87B0ACA32B}" type="pres">
      <dgm:prSet presAssocID="{14758CB7-5719-4BF4-B242-50B4928445BD}" presName="compNode" presStyleCnt="0"/>
      <dgm:spPr/>
    </dgm:pt>
    <dgm:pt modelId="{7A0367CE-A5AA-483C-8E6A-83EFEE2A1D63}" type="pres">
      <dgm:prSet presAssocID="{14758CB7-5719-4BF4-B242-50B4928445BD}" presName="bgRect" presStyleLbl="bgShp" presStyleIdx="3" presStyleCnt="4"/>
      <dgm:spPr/>
    </dgm:pt>
    <dgm:pt modelId="{CEB5A1A6-A89D-4E22-86D4-B73E6C984C90}" type="pres">
      <dgm:prSet presAssocID="{14758CB7-5719-4BF4-B242-50B4928445B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eacher"/>
        </a:ext>
      </dgm:extLst>
    </dgm:pt>
    <dgm:pt modelId="{FF82F826-1B5F-4772-B2D3-A948C3E6CC17}" type="pres">
      <dgm:prSet presAssocID="{14758CB7-5719-4BF4-B242-50B4928445BD}" presName="spaceRect" presStyleCnt="0"/>
      <dgm:spPr/>
    </dgm:pt>
    <dgm:pt modelId="{757377C8-88D1-41E9-B428-802518F4305B}" type="pres">
      <dgm:prSet presAssocID="{14758CB7-5719-4BF4-B242-50B4928445BD}" presName="parTx" presStyleLbl="revTx" presStyleIdx="3" presStyleCnt="4">
        <dgm:presLayoutVars>
          <dgm:chMax val="0"/>
          <dgm:chPref val="0"/>
        </dgm:presLayoutVars>
      </dgm:prSet>
      <dgm:spPr/>
    </dgm:pt>
  </dgm:ptLst>
  <dgm:cxnLst>
    <dgm:cxn modelId="{DA196E01-DD3B-42AB-9C00-3DE22CA0A2F8}" srcId="{0A6712E4-4840-41F2-924D-CAF54CBC32BE}" destId="{57C9561C-52D9-4704-8F99-411A487AFE13}" srcOrd="2" destOrd="0" parTransId="{ABB6A81A-E17E-4E58-8234-4F0EA2F87900}" sibTransId="{97F236B2-E0DA-41F4-B3F0-1B1CC91E397B}"/>
    <dgm:cxn modelId="{01D99914-BFF1-4D50-94D7-6BE1D9840059}" srcId="{0A6712E4-4840-41F2-924D-CAF54CBC32BE}" destId="{2F321D61-DA5D-44C8-B245-0BB73F469A29}" srcOrd="1" destOrd="0" parTransId="{CFE5625F-7261-481A-8F4A-C78A635A64B8}" sibTransId="{5E2191FA-6781-4231-9CCE-6667DA64E8FE}"/>
    <dgm:cxn modelId="{3E89DB24-997E-4CDC-AEA8-434A24DD1ADC}" type="presOf" srcId="{0A6712E4-4840-41F2-924D-CAF54CBC32BE}" destId="{E0DC15DD-7678-4CA2-8F26-8EAEA4EA19AD}" srcOrd="0" destOrd="0" presId="urn:microsoft.com/office/officeart/2018/2/layout/IconVerticalSolidList"/>
    <dgm:cxn modelId="{B1CE7358-6DE7-4D9B-9438-D8C5A8993E5C}" type="presOf" srcId="{8B6DD30F-5FF5-4951-93DC-606E80813553}" destId="{2929F1D8-5408-4735-849B-F9E37EBB1632}" srcOrd="0" destOrd="0" presId="urn:microsoft.com/office/officeart/2018/2/layout/IconVerticalSolidList"/>
    <dgm:cxn modelId="{2E2B437B-1A97-47F4-96B3-BCC51830BC29}" type="presOf" srcId="{57C9561C-52D9-4704-8F99-411A487AFE13}" destId="{56D4643C-FC80-492F-BAC5-FB9A1E4F46DD}" srcOrd="0" destOrd="0" presId="urn:microsoft.com/office/officeart/2018/2/layout/IconVerticalSolidList"/>
    <dgm:cxn modelId="{0B8D2684-4BE6-4EBA-9AF5-171601CD4EA6}" type="presOf" srcId="{2F321D61-DA5D-44C8-B245-0BB73F469A29}" destId="{7BE5B730-AA25-4500-9D5D-A2E8C5B1213B}" srcOrd="0" destOrd="0" presId="urn:microsoft.com/office/officeart/2018/2/layout/IconVerticalSolidList"/>
    <dgm:cxn modelId="{794B0BBB-3CA8-4F60-9CCE-E777F5F2EE04}" srcId="{0A6712E4-4840-41F2-924D-CAF54CBC32BE}" destId="{8B6DD30F-5FF5-4951-93DC-606E80813553}" srcOrd="0" destOrd="0" parTransId="{842C4975-C7E7-46D9-9E80-EDAAF610AF01}" sibTransId="{A8F63D5E-CA1B-4627-B90A-AFF64CA14C2F}"/>
    <dgm:cxn modelId="{D048F6CE-697F-49D4-9EA3-14290734D173}" type="presOf" srcId="{14758CB7-5719-4BF4-B242-50B4928445BD}" destId="{757377C8-88D1-41E9-B428-802518F4305B}" srcOrd="0" destOrd="0" presId="urn:microsoft.com/office/officeart/2018/2/layout/IconVerticalSolidList"/>
    <dgm:cxn modelId="{D9F73EF0-D738-4711-8223-47436FED887E}" srcId="{0A6712E4-4840-41F2-924D-CAF54CBC32BE}" destId="{14758CB7-5719-4BF4-B242-50B4928445BD}" srcOrd="3" destOrd="0" parTransId="{1664E1CB-6D39-4241-ABF0-5B189270D3F7}" sibTransId="{A9826A15-300F-4678-95E6-DA6596D00DDD}"/>
    <dgm:cxn modelId="{2EF87A68-08BD-4AA1-8E07-576D7F94C80D}" type="presParOf" srcId="{E0DC15DD-7678-4CA2-8F26-8EAEA4EA19AD}" destId="{805CA427-4E69-4C67-B8DD-8121A1D57EF7}" srcOrd="0" destOrd="0" presId="urn:microsoft.com/office/officeart/2018/2/layout/IconVerticalSolidList"/>
    <dgm:cxn modelId="{8FD2D9A5-781D-48A3-AB59-FB4EC0CF1900}" type="presParOf" srcId="{805CA427-4E69-4C67-B8DD-8121A1D57EF7}" destId="{31BA1EC0-789D-45E4-99F5-B26CC0E7C71F}" srcOrd="0" destOrd="0" presId="urn:microsoft.com/office/officeart/2018/2/layout/IconVerticalSolidList"/>
    <dgm:cxn modelId="{ACE56DC3-47FC-4DC8-AA3E-722BD89AE8E6}" type="presParOf" srcId="{805CA427-4E69-4C67-B8DD-8121A1D57EF7}" destId="{97CD5EF6-8634-4B69-A3C3-2D3A71D3CA3E}" srcOrd="1" destOrd="0" presId="urn:microsoft.com/office/officeart/2018/2/layout/IconVerticalSolidList"/>
    <dgm:cxn modelId="{A21016A4-CA0F-49F5-A70D-1EC2BBA0ACEB}" type="presParOf" srcId="{805CA427-4E69-4C67-B8DD-8121A1D57EF7}" destId="{E25392F8-8FA2-4FC8-A0CA-F44573533EFE}" srcOrd="2" destOrd="0" presId="urn:microsoft.com/office/officeart/2018/2/layout/IconVerticalSolidList"/>
    <dgm:cxn modelId="{E4AFFBA2-254C-450D-BCEB-C1C07BB13F3B}" type="presParOf" srcId="{805CA427-4E69-4C67-B8DD-8121A1D57EF7}" destId="{2929F1D8-5408-4735-849B-F9E37EBB1632}" srcOrd="3" destOrd="0" presId="urn:microsoft.com/office/officeart/2018/2/layout/IconVerticalSolidList"/>
    <dgm:cxn modelId="{EBECF5AA-FCA9-44C9-B602-794877DF4CF1}" type="presParOf" srcId="{E0DC15DD-7678-4CA2-8F26-8EAEA4EA19AD}" destId="{2A991E40-E372-4024-A18E-717840911E31}" srcOrd="1" destOrd="0" presId="urn:microsoft.com/office/officeart/2018/2/layout/IconVerticalSolidList"/>
    <dgm:cxn modelId="{A41B2E2E-53C3-4D4C-8250-60B109E62596}" type="presParOf" srcId="{E0DC15DD-7678-4CA2-8F26-8EAEA4EA19AD}" destId="{D48A0594-6615-41C3-918D-2323DD7C2AE1}" srcOrd="2" destOrd="0" presId="urn:microsoft.com/office/officeart/2018/2/layout/IconVerticalSolidList"/>
    <dgm:cxn modelId="{3A1E0676-660C-4A45-A243-21E8E75114DB}" type="presParOf" srcId="{D48A0594-6615-41C3-918D-2323DD7C2AE1}" destId="{D82207D2-A94E-4F8A-A4DA-A1262950B0E3}" srcOrd="0" destOrd="0" presId="urn:microsoft.com/office/officeart/2018/2/layout/IconVerticalSolidList"/>
    <dgm:cxn modelId="{AF997898-A59B-4D96-B2BA-6646F26B981D}" type="presParOf" srcId="{D48A0594-6615-41C3-918D-2323DD7C2AE1}" destId="{2AD777B3-BCB1-4E8B-8477-6D0A35340BC2}" srcOrd="1" destOrd="0" presId="urn:microsoft.com/office/officeart/2018/2/layout/IconVerticalSolidList"/>
    <dgm:cxn modelId="{846915B1-E3DA-45F0-8560-DB0DC7A2F262}" type="presParOf" srcId="{D48A0594-6615-41C3-918D-2323DD7C2AE1}" destId="{572B8D35-CEE4-46FB-B789-758B6E730DAD}" srcOrd="2" destOrd="0" presId="urn:microsoft.com/office/officeart/2018/2/layout/IconVerticalSolidList"/>
    <dgm:cxn modelId="{B0BA8897-FF9E-4B6D-8576-879D4AB4C3CC}" type="presParOf" srcId="{D48A0594-6615-41C3-918D-2323DD7C2AE1}" destId="{7BE5B730-AA25-4500-9D5D-A2E8C5B1213B}" srcOrd="3" destOrd="0" presId="urn:microsoft.com/office/officeart/2018/2/layout/IconVerticalSolidList"/>
    <dgm:cxn modelId="{564CB936-339C-45E5-86CB-8F8A316ECB41}" type="presParOf" srcId="{E0DC15DD-7678-4CA2-8F26-8EAEA4EA19AD}" destId="{4D958EB7-26DB-4296-A7A8-9463E5F6AB17}" srcOrd="3" destOrd="0" presId="urn:microsoft.com/office/officeart/2018/2/layout/IconVerticalSolidList"/>
    <dgm:cxn modelId="{0A735922-93BF-4975-A333-B6FDF3093049}" type="presParOf" srcId="{E0DC15DD-7678-4CA2-8F26-8EAEA4EA19AD}" destId="{64BDC2C7-8E14-4668-B08B-C7214D348621}" srcOrd="4" destOrd="0" presId="urn:microsoft.com/office/officeart/2018/2/layout/IconVerticalSolidList"/>
    <dgm:cxn modelId="{4A447555-8510-4ECA-87F0-BF457C86CD7D}" type="presParOf" srcId="{64BDC2C7-8E14-4668-B08B-C7214D348621}" destId="{75A6625D-A76F-4BFF-ADF8-F15A774C7DB8}" srcOrd="0" destOrd="0" presId="urn:microsoft.com/office/officeart/2018/2/layout/IconVerticalSolidList"/>
    <dgm:cxn modelId="{9F6A84AA-33E9-468B-AC2E-2DA1A1A5CA03}" type="presParOf" srcId="{64BDC2C7-8E14-4668-B08B-C7214D348621}" destId="{DC3FFFC2-D77A-4370-B929-49A2A6DEC6D7}" srcOrd="1" destOrd="0" presId="urn:microsoft.com/office/officeart/2018/2/layout/IconVerticalSolidList"/>
    <dgm:cxn modelId="{259B0A99-4E96-4701-95A9-EC696CF7912C}" type="presParOf" srcId="{64BDC2C7-8E14-4668-B08B-C7214D348621}" destId="{60C7CE79-8151-4A8B-9D85-9978EB20D8A9}" srcOrd="2" destOrd="0" presId="urn:microsoft.com/office/officeart/2018/2/layout/IconVerticalSolidList"/>
    <dgm:cxn modelId="{BACA1D86-CA61-45F1-8556-54780BF843D2}" type="presParOf" srcId="{64BDC2C7-8E14-4668-B08B-C7214D348621}" destId="{56D4643C-FC80-492F-BAC5-FB9A1E4F46DD}" srcOrd="3" destOrd="0" presId="urn:microsoft.com/office/officeart/2018/2/layout/IconVerticalSolidList"/>
    <dgm:cxn modelId="{040A3CDB-460C-4D9A-A376-4B753CA0057A}" type="presParOf" srcId="{E0DC15DD-7678-4CA2-8F26-8EAEA4EA19AD}" destId="{F7F32E4B-E104-46C8-9991-932527F62B35}" srcOrd="5" destOrd="0" presId="urn:microsoft.com/office/officeart/2018/2/layout/IconVerticalSolidList"/>
    <dgm:cxn modelId="{ED969A6E-F26E-4B39-9063-9521EE99C92D}" type="presParOf" srcId="{E0DC15DD-7678-4CA2-8F26-8EAEA4EA19AD}" destId="{4905A13E-951E-48EE-BD7B-DC87B0ACA32B}" srcOrd="6" destOrd="0" presId="urn:microsoft.com/office/officeart/2018/2/layout/IconVerticalSolidList"/>
    <dgm:cxn modelId="{8093BD11-4D0A-404E-B75F-B838735C7424}" type="presParOf" srcId="{4905A13E-951E-48EE-BD7B-DC87B0ACA32B}" destId="{7A0367CE-A5AA-483C-8E6A-83EFEE2A1D63}" srcOrd="0" destOrd="0" presId="urn:microsoft.com/office/officeart/2018/2/layout/IconVerticalSolidList"/>
    <dgm:cxn modelId="{1189D5DE-F8B4-4ED8-A196-2E1FCDEE4CB6}" type="presParOf" srcId="{4905A13E-951E-48EE-BD7B-DC87B0ACA32B}" destId="{CEB5A1A6-A89D-4E22-86D4-B73E6C984C90}" srcOrd="1" destOrd="0" presId="urn:microsoft.com/office/officeart/2018/2/layout/IconVerticalSolidList"/>
    <dgm:cxn modelId="{14417D6F-2DD2-4FC3-AA0B-BC3B13D1A6F2}" type="presParOf" srcId="{4905A13E-951E-48EE-BD7B-DC87B0ACA32B}" destId="{FF82F826-1B5F-4772-B2D3-A948C3E6CC17}" srcOrd="2" destOrd="0" presId="urn:microsoft.com/office/officeart/2018/2/layout/IconVerticalSolidList"/>
    <dgm:cxn modelId="{B28784E5-7042-4B32-9176-1D6699BE71D0}" type="presParOf" srcId="{4905A13E-951E-48EE-BD7B-DC87B0ACA32B}" destId="{757377C8-88D1-41E9-B428-802518F4305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60484C-D610-4D32-A95D-145CF053013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B854599-D13A-4A7A-8061-F6AA38FB2F6D}">
      <dgm:prSet/>
      <dgm:spPr/>
      <dgm:t>
        <a:bodyPr/>
        <a:lstStyle/>
        <a:p>
          <a:pPr>
            <a:lnSpc>
              <a:spcPct val="100000"/>
            </a:lnSpc>
          </a:pPr>
          <a:r>
            <a:rPr lang="en-US" dirty="0"/>
            <a:t>To refine prototypes and solutions. </a:t>
          </a:r>
        </a:p>
      </dgm:t>
    </dgm:pt>
    <dgm:pt modelId="{AF866224-E54F-4EBC-BE4B-D0F3C141DABA}" type="parTrans" cxnId="{18D7B41D-B9C2-4189-BBF3-DDB451945A23}">
      <dgm:prSet/>
      <dgm:spPr/>
      <dgm:t>
        <a:bodyPr/>
        <a:lstStyle/>
        <a:p>
          <a:endParaRPr lang="en-US"/>
        </a:p>
      </dgm:t>
    </dgm:pt>
    <dgm:pt modelId="{A5B10546-8671-40AE-B9E0-B4752893D47C}" type="sibTrans" cxnId="{18D7B41D-B9C2-4189-BBF3-DDB451945A23}">
      <dgm:prSet/>
      <dgm:spPr/>
      <dgm:t>
        <a:bodyPr/>
        <a:lstStyle/>
        <a:p>
          <a:endParaRPr lang="en-US"/>
        </a:p>
      </dgm:t>
    </dgm:pt>
    <dgm:pt modelId="{90B17159-AA33-4C10-BE5F-9286484DA85A}">
      <dgm:prSet/>
      <dgm:spPr/>
      <dgm:t>
        <a:bodyPr/>
        <a:lstStyle/>
        <a:p>
          <a:pPr>
            <a:lnSpc>
              <a:spcPct val="100000"/>
            </a:lnSpc>
          </a:pPr>
          <a:r>
            <a:rPr lang="en-US" dirty="0"/>
            <a:t>To learn more about your stakeholders. </a:t>
          </a:r>
        </a:p>
      </dgm:t>
    </dgm:pt>
    <dgm:pt modelId="{A8D28716-6107-4B16-A399-1549BC2F55AD}" type="parTrans" cxnId="{49BDEC12-04DB-43B5-8E5B-A85AE569706A}">
      <dgm:prSet/>
      <dgm:spPr/>
      <dgm:t>
        <a:bodyPr/>
        <a:lstStyle/>
        <a:p>
          <a:endParaRPr lang="en-US"/>
        </a:p>
      </dgm:t>
    </dgm:pt>
    <dgm:pt modelId="{69B72D01-6A0E-476B-A273-86E646260AA1}" type="sibTrans" cxnId="{49BDEC12-04DB-43B5-8E5B-A85AE569706A}">
      <dgm:prSet/>
      <dgm:spPr/>
      <dgm:t>
        <a:bodyPr/>
        <a:lstStyle/>
        <a:p>
          <a:endParaRPr lang="en-US"/>
        </a:p>
      </dgm:t>
    </dgm:pt>
    <dgm:pt modelId="{90094328-CA8E-48E4-BB04-646A57BE24AC}">
      <dgm:prSet/>
      <dgm:spPr/>
      <dgm:t>
        <a:bodyPr/>
        <a:lstStyle/>
        <a:p>
          <a:pPr>
            <a:lnSpc>
              <a:spcPct val="100000"/>
            </a:lnSpc>
          </a:pPr>
          <a:r>
            <a:rPr lang="en-US" dirty="0"/>
            <a:t>To refine your perspective</a:t>
          </a:r>
        </a:p>
      </dgm:t>
    </dgm:pt>
    <dgm:pt modelId="{2598E819-0095-4A7A-8B8F-588B2E85CCB7}" type="parTrans" cxnId="{82798887-2466-4393-BD26-AEB6D6B182FA}">
      <dgm:prSet/>
      <dgm:spPr/>
      <dgm:t>
        <a:bodyPr/>
        <a:lstStyle/>
        <a:p>
          <a:endParaRPr lang="en-US"/>
        </a:p>
      </dgm:t>
    </dgm:pt>
    <dgm:pt modelId="{BAAEC435-DEB5-4E91-9924-1DF9222D3F50}" type="sibTrans" cxnId="{82798887-2466-4393-BD26-AEB6D6B182FA}">
      <dgm:prSet/>
      <dgm:spPr/>
      <dgm:t>
        <a:bodyPr/>
        <a:lstStyle/>
        <a:p>
          <a:endParaRPr lang="en-US"/>
        </a:p>
      </dgm:t>
    </dgm:pt>
    <dgm:pt modelId="{35462F9C-AE08-44CA-B54B-074B33793C53}" type="pres">
      <dgm:prSet presAssocID="{E560484C-D610-4D32-A95D-145CF053013D}" presName="root" presStyleCnt="0">
        <dgm:presLayoutVars>
          <dgm:dir/>
          <dgm:resizeHandles val="exact"/>
        </dgm:presLayoutVars>
      </dgm:prSet>
      <dgm:spPr/>
    </dgm:pt>
    <dgm:pt modelId="{D91CB1EE-AC69-420B-BA68-5A5BE238BA31}" type="pres">
      <dgm:prSet presAssocID="{3B854599-D13A-4A7A-8061-F6AA38FB2F6D}" presName="compNode" presStyleCnt="0"/>
      <dgm:spPr/>
    </dgm:pt>
    <dgm:pt modelId="{6D220673-936A-4725-9CC3-40841CC240E2}" type="pres">
      <dgm:prSet presAssocID="{3B854599-D13A-4A7A-8061-F6AA38FB2F6D}" presName="bgRect" presStyleLbl="bgShp" presStyleIdx="0" presStyleCnt="3"/>
      <dgm:spPr/>
    </dgm:pt>
    <dgm:pt modelId="{E737F7AB-E8EB-4234-952D-B29D87FF4227}" type="pres">
      <dgm:prSet presAssocID="{3B854599-D13A-4A7A-8061-F6AA38FB2F6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Workflow"/>
        </a:ext>
      </dgm:extLst>
    </dgm:pt>
    <dgm:pt modelId="{6FD02847-1722-4AFB-A873-E13F64538B35}" type="pres">
      <dgm:prSet presAssocID="{3B854599-D13A-4A7A-8061-F6AA38FB2F6D}" presName="spaceRect" presStyleCnt="0"/>
      <dgm:spPr/>
    </dgm:pt>
    <dgm:pt modelId="{D45B9CF3-A856-4FBC-A1FE-6C75960606CB}" type="pres">
      <dgm:prSet presAssocID="{3B854599-D13A-4A7A-8061-F6AA38FB2F6D}" presName="parTx" presStyleLbl="revTx" presStyleIdx="0" presStyleCnt="3">
        <dgm:presLayoutVars>
          <dgm:chMax val="0"/>
          <dgm:chPref val="0"/>
        </dgm:presLayoutVars>
      </dgm:prSet>
      <dgm:spPr/>
    </dgm:pt>
    <dgm:pt modelId="{6BC974B4-93E9-4BE4-AE28-A5D39D3C8FDC}" type="pres">
      <dgm:prSet presAssocID="{A5B10546-8671-40AE-B9E0-B4752893D47C}" presName="sibTrans" presStyleCnt="0"/>
      <dgm:spPr/>
    </dgm:pt>
    <dgm:pt modelId="{7B2EA6AC-FE5E-4053-8967-26FC95499BE7}" type="pres">
      <dgm:prSet presAssocID="{90B17159-AA33-4C10-BE5F-9286484DA85A}" presName="compNode" presStyleCnt="0"/>
      <dgm:spPr/>
    </dgm:pt>
    <dgm:pt modelId="{F163051D-1E8F-4195-8B47-81915DA6BE9F}" type="pres">
      <dgm:prSet presAssocID="{90B17159-AA33-4C10-BE5F-9286484DA85A}" presName="bgRect" presStyleLbl="bgShp" presStyleIdx="1" presStyleCnt="3"/>
      <dgm:spPr/>
    </dgm:pt>
    <dgm:pt modelId="{287AD012-45D6-4499-B9BA-4E84FA0000A7}" type="pres">
      <dgm:prSet presAssocID="{90B17159-AA33-4C10-BE5F-9286484DA85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erson with Idea"/>
        </a:ext>
      </dgm:extLst>
    </dgm:pt>
    <dgm:pt modelId="{6D8E393C-7428-4D8D-BB64-5CF06164745F}" type="pres">
      <dgm:prSet presAssocID="{90B17159-AA33-4C10-BE5F-9286484DA85A}" presName="spaceRect" presStyleCnt="0"/>
      <dgm:spPr/>
    </dgm:pt>
    <dgm:pt modelId="{33793AC1-AD7A-4E3D-8C51-A84D67B9332B}" type="pres">
      <dgm:prSet presAssocID="{90B17159-AA33-4C10-BE5F-9286484DA85A}" presName="parTx" presStyleLbl="revTx" presStyleIdx="1" presStyleCnt="3">
        <dgm:presLayoutVars>
          <dgm:chMax val="0"/>
          <dgm:chPref val="0"/>
        </dgm:presLayoutVars>
      </dgm:prSet>
      <dgm:spPr/>
    </dgm:pt>
    <dgm:pt modelId="{FAF799C3-5576-4B5D-96C4-6D691E20851C}" type="pres">
      <dgm:prSet presAssocID="{69B72D01-6A0E-476B-A273-86E646260AA1}" presName="sibTrans" presStyleCnt="0"/>
      <dgm:spPr/>
    </dgm:pt>
    <dgm:pt modelId="{B161031B-CBB1-4829-A898-DD47C150A3DB}" type="pres">
      <dgm:prSet presAssocID="{90094328-CA8E-48E4-BB04-646A57BE24AC}" presName="compNode" presStyleCnt="0"/>
      <dgm:spPr/>
    </dgm:pt>
    <dgm:pt modelId="{486E17E1-2989-41D8-8DFC-06CEA9D8C733}" type="pres">
      <dgm:prSet presAssocID="{90094328-CA8E-48E4-BB04-646A57BE24AC}" presName="bgRect" presStyleLbl="bgShp" presStyleIdx="2" presStyleCnt="3"/>
      <dgm:spPr/>
    </dgm:pt>
    <dgm:pt modelId="{6FDE6741-3000-4C54-9373-5C303CEFA23F}" type="pres">
      <dgm:prSet presAssocID="{90094328-CA8E-48E4-BB04-646A57BE24A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Light Bulb and Gear"/>
        </a:ext>
      </dgm:extLst>
    </dgm:pt>
    <dgm:pt modelId="{7F322D71-56E6-48E3-9E5E-ACBC0BE4B1FC}" type="pres">
      <dgm:prSet presAssocID="{90094328-CA8E-48E4-BB04-646A57BE24AC}" presName="spaceRect" presStyleCnt="0"/>
      <dgm:spPr/>
    </dgm:pt>
    <dgm:pt modelId="{4FCB66A7-B682-4F59-925D-DEF1C00B9644}" type="pres">
      <dgm:prSet presAssocID="{90094328-CA8E-48E4-BB04-646A57BE24AC}" presName="parTx" presStyleLbl="revTx" presStyleIdx="2" presStyleCnt="3">
        <dgm:presLayoutVars>
          <dgm:chMax val="0"/>
          <dgm:chPref val="0"/>
        </dgm:presLayoutVars>
      </dgm:prSet>
      <dgm:spPr/>
    </dgm:pt>
  </dgm:ptLst>
  <dgm:cxnLst>
    <dgm:cxn modelId="{49BDEC12-04DB-43B5-8E5B-A85AE569706A}" srcId="{E560484C-D610-4D32-A95D-145CF053013D}" destId="{90B17159-AA33-4C10-BE5F-9286484DA85A}" srcOrd="1" destOrd="0" parTransId="{A8D28716-6107-4B16-A399-1549BC2F55AD}" sibTransId="{69B72D01-6A0E-476B-A273-86E646260AA1}"/>
    <dgm:cxn modelId="{18D7B41D-B9C2-4189-BBF3-DDB451945A23}" srcId="{E560484C-D610-4D32-A95D-145CF053013D}" destId="{3B854599-D13A-4A7A-8061-F6AA38FB2F6D}" srcOrd="0" destOrd="0" parTransId="{AF866224-E54F-4EBC-BE4B-D0F3C141DABA}" sibTransId="{A5B10546-8671-40AE-B9E0-B4752893D47C}"/>
    <dgm:cxn modelId="{1D2B3628-7D84-4FE9-B961-9B0F6FD785A7}" type="presOf" srcId="{3B854599-D13A-4A7A-8061-F6AA38FB2F6D}" destId="{D45B9CF3-A856-4FBC-A1FE-6C75960606CB}" srcOrd="0" destOrd="0" presId="urn:microsoft.com/office/officeart/2018/2/layout/IconVerticalSolidList"/>
    <dgm:cxn modelId="{8FE23A3B-E54F-4DA2-AF34-55FEA2705F00}" type="presOf" srcId="{E560484C-D610-4D32-A95D-145CF053013D}" destId="{35462F9C-AE08-44CA-B54B-074B33793C53}" srcOrd="0" destOrd="0" presId="urn:microsoft.com/office/officeart/2018/2/layout/IconVerticalSolidList"/>
    <dgm:cxn modelId="{72A3A65B-5B6B-4E3A-970A-98F4FFF9EA26}" type="presOf" srcId="{90B17159-AA33-4C10-BE5F-9286484DA85A}" destId="{33793AC1-AD7A-4E3D-8C51-A84D67B9332B}" srcOrd="0" destOrd="0" presId="urn:microsoft.com/office/officeart/2018/2/layout/IconVerticalSolidList"/>
    <dgm:cxn modelId="{56E5BB80-4DEC-4F9E-BA26-ADF19A5FB5E9}" type="presOf" srcId="{90094328-CA8E-48E4-BB04-646A57BE24AC}" destId="{4FCB66A7-B682-4F59-925D-DEF1C00B9644}" srcOrd="0" destOrd="0" presId="urn:microsoft.com/office/officeart/2018/2/layout/IconVerticalSolidList"/>
    <dgm:cxn modelId="{82798887-2466-4393-BD26-AEB6D6B182FA}" srcId="{E560484C-D610-4D32-A95D-145CF053013D}" destId="{90094328-CA8E-48E4-BB04-646A57BE24AC}" srcOrd="2" destOrd="0" parTransId="{2598E819-0095-4A7A-8B8F-588B2E85CCB7}" sibTransId="{BAAEC435-DEB5-4E91-9924-1DF9222D3F50}"/>
    <dgm:cxn modelId="{678C36CC-F68E-4EB0-A5CC-0FB546726B71}" type="presParOf" srcId="{35462F9C-AE08-44CA-B54B-074B33793C53}" destId="{D91CB1EE-AC69-420B-BA68-5A5BE238BA31}" srcOrd="0" destOrd="0" presId="urn:microsoft.com/office/officeart/2018/2/layout/IconVerticalSolidList"/>
    <dgm:cxn modelId="{5BDD6893-FDFB-489A-815A-A3153A26DAD4}" type="presParOf" srcId="{D91CB1EE-AC69-420B-BA68-5A5BE238BA31}" destId="{6D220673-936A-4725-9CC3-40841CC240E2}" srcOrd="0" destOrd="0" presId="urn:microsoft.com/office/officeart/2018/2/layout/IconVerticalSolidList"/>
    <dgm:cxn modelId="{2C955EC8-2FC1-4B24-896D-91AF71C35E97}" type="presParOf" srcId="{D91CB1EE-AC69-420B-BA68-5A5BE238BA31}" destId="{E737F7AB-E8EB-4234-952D-B29D87FF4227}" srcOrd="1" destOrd="0" presId="urn:microsoft.com/office/officeart/2018/2/layout/IconVerticalSolidList"/>
    <dgm:cxn modelId="{5BF8114C-1A2A-4751-8A02-F902D4E6A405}" type="presParOf" srcId="{D91CB1EE-AC69-420B-BA68-5A5BE238BA31}" destId="{6FD02847-1722-4AFB-A873-E13F64538B35}" srcOrd="2" destOrd="0" presId="urn:microsoft.com/office/officeart/2018/2/layout/IconVerticalSolidList"/>
    <dgm:cxn modelId="{D26C1128-C7C0-49AF-9491-00CB024C862B}" type="presParOf" srcId="{D91CB1EE-AC69-420B-BA68-5A5BE238BA31}" destId="{D45B9CF3-A856-4FBC-A1FE-6C75960606CB}" srcOrd="3" destOrd="0" presId="urn:microsoft.com/office/officeart/2018/2/layout/IconVerticalSolidList"/>
    <dgm:cxn modelId="{B893CE7F-61C4-4BA3-AF0F-CEC321FF1607}" type="presParOf" srcId="{35462F9C-AE08-44CA-B54B-074B33793C53}" destId="{6BC974B4-93E9-4BE4-AE28-A5D39D3C8FDC}" srcOrd="1" destOrd="0" presId="urn:microsoft.com/office/officeart/2018/2/layout/IconVerticalSolidList"/>
    <dgm:cxn modelId="{82E622D3-AC2C-43F6-B1F9-DE5BA8AB5621}" type="presParOf" srcId="{35462F9C-AE08-44CA-B54B-074B33793C53}" destId="{7B2EA6AC-FE5E-4053-8967-26FC95499BE7}" srcOrd="2" destOrd="0" presId="urn:microsoft.com/office/officeart/2018/2/layout/IconVerticalSolidList"/>
    <dgm:cxn modelId="{48578E8A-38B2-4EBE-BEEC-77F83742E8E0}" type="presParOf" srcId="{7B2EA6AC-FE5E-4053-8967-26FC95499BE7}" destId="{F163051D-1E8F-4195-8B47-81915DA6BE9F}" srcOrd="0" destOrd="0" presId="urn:microsoft.com/office/officeart/2018/2/layout/IconVerticalSolidList"/>
    <dgm:cxn modelId="{048808E0-F4F3-4D92-B9D2-48C035157EFD}" type="presParOf" srcId="{7B2EA6AC-FE5E-4053-8967-26FC95499BE7}" destId="{287AD012-45D6-4499-B9BA-4E84FA0000A7}" srcOrd="1" destOrd="0" presId="urn:microsoft.com/office/officeart/2018/2/layout/IconVerticalSolidList"/>
    <dgm:cxn modelId="{B64EB899-037A-4CBB-9D1D-59F7E9BA5EEB}" type="presParOf" srcId="{7B2EA6AC-FE5E-4053-8967-26FC95499BE7}" destId="{6D8E393C-7428-4D8D-BB64-5CF06164745F}" srcOrd="2" destOrd="0" presId="urn:microsoft.com/office/officeart/2018/2/layout/IconVerticalSolidList"/>
    <dgm:cxn modelId="{9A16CAE3-CEAB-4F99-B5B4-3C1D6816205C}" type="presParOf" srcId="{7B2EA6AC-FE5E-4053-8967-26FC95499BE7}" destId="{33793AC1-AD7A-4E3D-8C51-A84D67B9332B}" srcOrd="3" destOrd="0" presId="urn:microsoft.com/office/officeart/2018/2/layout/IconVerticalSolidList"/>
    <dgm:cxn modelId="{AC723AF8-1AC7-4218-A9FF-87D0BFCEB571}" type="presParOf" srcId="{35462F9C-AE08-44CA-B54B-074B33793C53}" destId="{FAF799C3-5576-4B5D-96C4-6D691E20851C}" srcOrd="3" destOrd="0" presId="urn:microsoft.com/office/officeart/2018/2/layout/IconVerticalSolidList"/>
    <dgm:cxn modelId="{FC905388-FBF1-4346-87B6-16C9F31B750A}" type="presParOf" srcId="{35462F9C-AE08-44CA-B54B-074B33793C53}" destId="{B161031B-CBB1-4829-A898-DD47C150A3DB}" srcOrd="4" destOrd="0" presId="urn:microsoft.com/office/officeart/2018/2/layout/IconVerticalSolidList"/>
    <dgm:cxn modelId="{1BDA72A8-06D8-426C-9BA6-A9F8C89E7F7E}" type="presParOf" srcId="{B161031B-CBB1-4829-A898-DD47C150A3DB}" destId="{486E17E1-2989-41D8-8DFC-06CEA9D8C733}" srcOrd="0" destOrd="0" presId="urn:microsoft.com/office/officeart/2018/2/layout/IconVerticalSolidList"/>
    <dgm:cxn modelId="{D1BA4FDA-FBD7-4D51-81E6-E4EAF2D97836}" type="presParOf" srcId="{B161031B-CBB1-4829-A898-DD47C150A3DB}" destId="{6FDE6741-3000-4C54-9373-5C303CEFA23F}" srcOrd="1" destOrd="0" presId="urn:microsoft.com/office/officeart/2018/2/layout/IconVerticalSolidList"/>
    <dgm:cxn modelId="{B2BAABAF-83FA-4668-9BE6-779F7677FC81}" type="presParOf" srcId="{B161031B-CBB1-4829-A898-DD47C150A3DB}" destId="{7F322D71-56E6-48E3-9E5E-ACBC0BE4B1FC}" srcOrd="2" destOrd="0" presId="urn:microsoft.com/office/officeart/2018/2/layout/IconVerticalSolidList"/>
    <dgm:cxn modelId="{917D9B72-84F9-42FF-A81A-5DE6EC696BA8}" type="presParOf" srcId="{B161031B-CBB1-4829-A898-DD47C150A3DB}" destId="{4FCB66A7-B682-4F59-925D-DEF1C00B964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EC0091-D949-4AC0-A058-ECE5D53CA8C5}" type="doc">
      <dgm:prSet loTypeId="urn:microsoft.com/office/officeart/2016/7/layout/BasicLinearProcessNumbered" loCatId="process" qsTypeId="urn:microsoft.com/office/officeart/2005/8/quickstyle/simple1" qsCatId="simple" csTypeId="urn:microsoft.com/office/officeart/2005/8/colors/colorful2" csCatId="colorful"/>
      <dgm:spPr/>
      <dgm:t>
        <a:bodyPr/>
        <a:lstStyle/>
        <a:p>
          <a:endParaRPr lang="en-US"/>
        </a:p>
      </dgm:t>
    </dgm:pt>
    <dgm:pt modelId="{6D6A2A31-59FF-40FA-99A0-9C52C6B6634F}">
      <dgm:prSet/>
      <dgm:spPr/>
      <dgm:t>
        <a:bodyPr/>
        <a:lstStyle/>
        <a:p>
          <a:r>
            <a:rPr lang="en-US"/>
            <a:t>Show don’t tell. Put your prototype in the user’s hands – or your user within an experience. And don’t explain everything (yet). Let your tester interpret the prototype. </a:t>
          </a:r>
        </a:p>
      </dgm:t>
    </dgm:pt>
    <dgm:pt modelId="{FA6AD076-169B-4AD7-8C0F-288A275C77DE}" type="parTrans" cxnId="{21B5E80F-CE8A-492D-B5CF-45B9FBF7CD64}">
      <dgm:prSet/>
      <dgm:spPr/>
      <dgm:t>
        <a:bodyPr/>
        <a:lstStyle/>
        <a:p>
          <a:endParaRPr lang="en-US"/>
        </a:p>
      </dgm:t>
    </dgm:pt>
    <dgm:pt modelId="{B51BDA94-9803-4D58-89CC-69FF012C7918}" type="sibTrans" cxnId="{21B5E80F-CE8A-492D-B5CF-45B9FBF7CD64}">
      <dgm:prSet phldrT="1" phldr="0"/>
      <dgm:spPr/>
      <dgm:t>
        <a:bodyPr/>
        <a:lstStyle/>
        <a:p>
          <a:r>
            <a:rPr lang="en-US"/>
            <a:t>1</a:t>
          </a:r>
        </a:p>
      </dgm:t>
    </dgm:pt>
    <dgm:pt modelId="{DB6BEE1A-DAE4-498D-AB9B-F268CBEDD524}">
      <dgm:prSet/>
      <dgm:spPr/>
      <dgm:t>
        <a:bodyPr/>
        <a:lstStyle/>
        <a:p>
          <a:r>
            <a:rPr lang="en-US"/>
            <a:t>Watch how they use (and misuse!) what you have given them, and how they handle and interact with it; then listen to what they say about it, and the questions they have. </a:t>
          </a:r>
        </a:p>
      </dgm:t>
    </dgm:pt>
    <dgm:pt modelId="{9B9F9FCD-8574-43EB-8EA4-142A3650D8C9}" type="parTrans" cxnId="{BAEBE74C-5360-4C50-A400-4CB9CFDA8217}">
      <dgm:prSet/>
      <dgm:spPr/>
      <dgm:t>
        <a:bodyPr/>
        <a:lstStyle/>
        <a:p>
          <a:endParaRPr lang="en-US"/>
        </a:p>
      </dgm:t>
    </dgm:pt>
    <dgm:pt modelId="{78A2A7F1-3AB0-4792-8D31-7D006AE974D6}" type="sibTrans" cxnId="{BAEBE74C-5360-4C50-A400-4CB9CFDA8217}">
      <dgm:prSet phldrT="2" phldr="0"/>
      <dgm:spPr/>
      <dgm:t>
        <a:bodyPr/>
        <a:lstStyle/>
        <a:p>
          <a:r>
            <a:rPr lang="en-US"/>
            <a:t>2</a:t>
          </a:r>
        </a:p>
      </dgm:t>
    </dgm:pt>
    <dgm:pt modelId="{91383393-6F82-4A0E-971C-559B26676D47}">
      <dgm:prSet/>
      <dgm:spPr/>
      <dgm:t>
        <a:bodyPr/>
        <a:lstStyle/>
        <a:p>
          <a:r>
            <a:rPr lang="en-US"/>
            <a:t>Create Experiences. Create your prototypes and test them in a way that feels like an experience that your user is reacting to, rather than an explanation that your user is evaluating. </a:t>
          </a:r>
        </a:p>
      </dgm:t>
    </dgm:pt>
    <dgm:pt modelId="{ECFCB3F1-8337-4995-8A98-A01567D8FA1A}" type="parTrans" cxnId="{5CB2EE63-44BB-45EA-8A35-02B41B354246}">
      <dgm:prSet/>
      <dgm:spPr/>
      <dgm:t>
        <a:bodyPr/>
        <a:lstStyle/>
        <a:p>
          <a:endParaRPr lang="en-US"/>
        </a:p>
      </dgm:t>
    </dgm:pt>
    <dgm:pt modelId="{9E14815D-7DD1-465A-8DB9-52087A6520C8}" type="sibTrans" cxnId="{5CB2EE63-44BB-45EA-8A35-02B41B354246}">
      <dgm:prSet phldrT="3" phldr="0"/>
      <dgm:spPr/>
      <dgm:t>
        <a:bodyPr/>
        <a:lstStyle/>
        <a:p>
          <a:r>
            <a:rPr lang="en-US"/>
            <a:t>3</a:t>
          </a:r>
        </a:p>
      </dgm:t>
    </dgm:pt>
    <dgm:pt modelId="{F3E7DA80-ED34-47C0-A0A2-ADA8AE1CB9B5}">
      <dgm:prSet/>
      <dgm:spPr/>
      <dgm:t>
        <a:bodyPr/>
        <a:lstStyle/>
        <a:p>
          <a:r>
            <a:rPr lang="en-US"/>
            <a:t>Ask users to compare. Bringing multiple prototypes to the field to test gives users a basis for comparison, and comparisons often reveal latent needs.</a:t>
          </a:r>
        </a:p>
      </dgm:t>
    </dgm:pt>
    <dgm:pt modelId="{0BC7C1DC-5A27-4817-BAF8-EFB22A5EDECF}" type="parTrans" cxnId="{47D40EF8-EAE6-4EB7-AB54-F1AE2158C45D}">
      <dgm:prSet/>
      <dgm:spPr/>
      <dgm:t>
        <a:bodyPr/>
        <a:lstStyle/>
        <a:p>
          <a:endParaRPr lang="en-US"/>
        </a:p>
      </dgm:t>
    </dgm:pt>
    <dgm:pt modelId="{5F3309FD-7ACB-485F-A755-7C596E457B17}" type="sibTrans" cxnId="{47D40EF8-EAE6-4EB7-AB54-F1AE2158C45D}">
      <dgm:prSet phldrT="4" phldr="0"/>
      <dgm:spPr/>
      <dgm:t>
        <a:bodyPr/>
        <a:lstStyle/>
        <a:p>
          <a:r>
            <a:rPr lang="en-US"/>
            <a:t>4</a:t>
          </a:r>
        </a:p>
      </dgm:t>
    </dgm:pt>
    <dgm:pt modelId="{B0247B95-2958-4E29-BD14-7BA38DDF311A}" type="pres">
      <dgm:prSet presAssocID="{85EC0091-D949-4AC0-A058-ECE5D53CA8C5}" presName="Name0" presStyleCnt="0">
        <dgm:presLayoutVars>
          <dgm:animLvl val="lvl"/>
          <dgm:resizeHandles val="exact"/>
        </dgm:presLayoutVars>
      </dgm:prSet>
      <dgm:spPr/>
    </dgm:pt>
    <dgm:pt modelId="{9E51687D-19F0-42BC-A22D-D780EBE1795A}" type="pres">
      <dgm:prSet presAssocID="{6D6A2A31-59FF-40FA-99A0-9C52C6B6634F}" presName="compositeNode" presStyleCnt="0">
        <dgm:presLayoutVars>
          <dgm:bulletEnabled val="1"/>
        </dgm:presLayoutVars>
      </dgm:prSet>
      <dgm:spPr/>
    </dgm:pt>
    <dgm:pt modelId="{D192A1E7-304E-4888-8C01-FB83B0B7B93A}" type="pres">
      <dgm:prSet presAssocID="{6D6A2A31-59FF-40FA-99A0-9C52C6B6634F}" presName="bgRect" presStyleLbl="bgAccFollowNode1" presStyleIdx="0" presStyleCnt="4"/>
      <dgm:spPr/>
    </dgm:pt>
    <dgm:pt modelId="{0C12D66C-A701-42E9-9835-837C8FA69758}" type="pres">
      <dgm:prSet presAssocID="{B51BDA94-9803-4D58-89CC-69FF012C7918}" presName="sibTransNodeCircle" presStyleLbl="alignNode1" presStyleIdx="0" presStyleCnt="8">
        <dgm:presLayoutVars>
          <dgm:chMax val="0"/>
          <dgm:bulletEnabled/>
        </dgm:presLayoutVars>
      </dgm:prSet>
      <dgm:spPr/>
    </dgm:pt>
    <dgm:pt modelId="{D362D170-A854-4BD0-BB9C-DA88508B976B}" type="pres">
      <dgm:prSet presAssocID="{6D6A2A31-59FF-40FA-99A0-9C52C6B6634F}" presName="bottomLine" presStyleLbl="alignNode1" presStyleIdx="1" presStyleCnt="8">
        <dgm:presLayoutVars/>
      </dgm:prSet>
      <dgm:spPr/>
    </dgm:pt>
    <dgm:pt modelId="{9B11B03A-B806-48CD-93A2-D6FF14FB7466}" type="pres">
      <dgm:prSet presAssocID="{6D6A2A31-59FF-40FA-99A0-9C52C6B6634F}" presName="nodeText" presStyleLbl="bgAccFollowNode1" presStyleIdx="0" presStyleCnt="4">
        <dgm:presLayoutVars>
          <dgm:bulletEnabled val="1"/>
        </dgm:presLayoutVars>
      </dgm:prSet>
      <dgm:spPr/>
    </dgm:pt>
    <dgm:pt modelId="{33FD7669-FF2B-433D-BDAE-95E36D984492}" type="pres">
      <dgm:prSet presAssocID="{B51BDA94-9803-4D58-89CC-69FF012C7918}" presName="sibTrans" presStyleCnt="0"/>
      <dgm:spPr/>
    </dgm:pt>
    <dgm:pt modelId="{051F1D75-CC17-4C4A-AFD9-739C9DA49F07}" type="pres">
      <dgm:prSet presAssocID="{DB6BEE1A-DAE4-498D-AB9B-F268CBEDD524}" presName="compositeNode" presStyleCnt="0">
        <dgm:presLayoutVars>
          <dgm:bulletEnabled val="1"/>
        </dgm:presLayoutVars>
      </dgm:prSet>
      <dgm:spPr/>
    </dgm:pt>
    <dgm:pt modelId="{2E557F7F-0A2F-4A99-8C4A-B48C0B4BBB23}" type="pres">
      <dgm:prSet presAssocID="{DB6BEE1A-DAE4-498D-AB9B-F268CBEDD524}" presName="bgRect" presStyleLbl="bgAccFollowNode1" presStyleIdx="1" presStyleCnt="4"/>
      <dgm:spPr/>
    </dgm:pt>
    <dgm:pt modelId="{D252AB88-9C31-4279-87A7-344A2C32AFBE}" type="pres">
      <dgm:prSet presAssocID="{78A2A7F1-3AB0-4792-8D31-7D006AE974D6}" presName="sibTransNodeCircle" presStyleLbl="alignNode1" presStyleIdx="2" presStyleCnt="8">
        <dgm:presLayoutVars>
          <dgm:chMax val="0"/>
          <dgm:bulletEnabled/>
        </dgm:presLayoutVars>
      </dgm:prSet>
      <dgm:spPr/>
    </dgm:pt>
    <dgm:pt modelId="{B8D60BF0-595B-4D23-8450-38BA96FA711F}" type="pres">
      <dgm:prSet presAssocID="{DB6BEE1A-DAE4-498D-AB9B-F268CBEDD524}" presName="bottomLine" presStyleLbl="alignNode1" presStyleIdx="3" presStyleCnt="8">
        <dgm:presLayoutVars/>
      </dgm:prSet>
      <dgm:spPr/>
    </dgm:pt>
    <dgm:pt modelId="{9DB730EB-4A21-49D5-B49B-81FA68F452B1}" type="pres">
      <dgm:prSet presAssocID="{DB6BEE1A-DAE4-498D-AB9B-F268CBEDD524}" presName="nodeText" presStyleLbl="bgAccFollowNode1" presStyleIdx="1" presStyleCnt="4">
        <dgm:presLayoutVars>
          <dgm:bulletEnabled val="1"/>
        </dgm:presLayoutVars>
      </dgm:prSet>
      <dgm:spPr/>
    </dgm:pt>
    <dgm:pt modelId="{4D09C537-5D0B-4904-9EA5-2856249D14F1}" type="pres">
      <dgm:prSet presAssocID="{78A2A7F1-3AB0-4792-8D31-7D006AE974D6}" presName="sibTrans" presStyleCnt="0"/>
      <dgm:spPr/>
    </dgm:pt>
    <dgm:pt modelId="{ABB5EBA0-5EF7-4FC3-8B00-BC1940D516A5}" type="pres">
      <dgm:prSet presAssocID="{91383393-6F82-4A0E-971C-559B26676D47}" presName="compositeNode" presStyleCnt="0">
        <dgm:presLayoutVars>
          <dgm:bulletEnabled val="1"/>
        </dgm:presLayoutVars>
      </dgm:prSet>
      <dgm:spPr/>
    </dgm:pt>
    <dgm:pt modelId="{E66F2AE6-7EA4-4276-B02A-2752692EA5E0}" type="pres">
      <dgm:prSet presAssocID="{91383393-6F82-4A0E-971C-559B26676D47}" presName="bgRect" presStyleLbl="bgAccFollowNode1" presStyleIdx="2" presStyleCnt="4"/>
      <dgm:spPr/>
    </dgm:pt>
    <dgm:pt modelId="{FD5267C1-3156-42C5-9654-22D4D2DCE9DE}" type="pres">
      <dgm:prSet presAssocID="{9E14815D-7DD1-465A-8DB9-52087A6520C8}" presName="sibTransNodeCircle" presStyleLbl="alignNode1" presStyleIdx="4" presStyleCnt="8">
        <dgm:presLayoutVars>
          <dgm:chMax val="0"/>
          <dgm:bulletEnabled/>
        </dgm:presLayoutVars>
      </dgm:prSet>
      <dgm:spPr/>
    </dgm:pt>
    <dgm:pt modelId="{934BCFD1-5ECC-4B91-8D3F-4519CBA16130}" type="pres">
      <dgm:prSet presAssocID="{91383393-6F82-4A0E-971C-559B26676D47}" presName="bottomLine" presStyleLbl="alignNode1" presStyleIdx="5" presStyleCnt="8">
        <dgm:presLayoutVars/>
      </dgm:prSet>
      <dgm:spPr/>
    </dgm:pt>
    <dgm:pt modelId="{09D6B7D0-3F8A-49FE-BF92-5A8C8CDBB8E3}" type="pres">
      <dgm:prSet presAssocID="{91383393-6F82-4A0E-971C-559B26676D47}" presName="nodeText" presStyleLbl="bgAccFollowNode1" presStyleIdx="2" presStyleCnt="4">
        <dgm:presLayoutVars>
          <dgm:bulletEnabled val="1"/>
        </dgm:presLayoutVars>
      </dgm:prSet>
      <dgm:spPr/>
    </dgm:pt>
    <dgm:pt modelId="{AFE4368C-84B0-47A3-82A6-4746F882C1EA}" type="pres">
      <dgm:prSet presAssocID="{9E14815D-7DD1-465A-8DB9-52087A6520C8}" presName="sibTrans" presStyleCnt="0"/>
      <dgm:spPr/>
    </dgm:pt>
    <dgm:pt modelId="{5024FD71-A260-405B-B019-B4E189D32F73}" type="pres">
      <dgm:prSet presAssocID="{F3E7DA80-ED34-47C0-A0A2-ADA8AE1CB9B5}" presName="compositeNode" presStyleCnt="0">
        <dgm:presLayoutVars>
          <dgm:bulletEnabled val="1"/>
        </dgm:presLayoutVars>
      </dgm:prSet>
      <dgm:spPr/>
    </dgm:pt>
    <dgm:pt modelId="{390ABEA8-BF44-4EEB-84B8-1717BF3149B7}" type="pres">
      <dgm:prSet presAssocID="{F3E7DA80-ED34-47C0-A0A2-ADA8AE1CB9B5}" presName="bgRect" presStyleLbl="bgAccFollowNode1" presStyleIdx="3" presStyleCnt="4"/>
      <dgm:spPr/>
    </dgm:pt>
    <dgm:pt modelId="{D38DF5D1-45CE-4419-83F8-A076B8F0DEB2}" type="pres">
      <dgm:prSet presAssocID="{5F3309FD-7ACB-485F-A755-7C596E457B17}" presName="sibTransNodeCircle" presStyleLbl="alignNode1" presStyleIdx="6" presStyleCnt="8">
        <dgm:presLayoutVars>
          <dgm:chMax val="0"/>
          <dgm:bulletEnabled/>
        </dgm:presLayoutVars>
      </dgm:prSet>
      <dgm:spPr/>
    </dgm:pt>
    <dgm:pt modelId="{BBB21FA2-8F14-4CEF-ABF1-DCD092AC836B}" type="pres">
      <dgm:prSet presAssocID="{F3E7DA80-ED34-47C0-A0A2-ADA8AE1CB9B5}" presName="bottomLine" presStyleLbl="alignNode1" presStyleIdx="7" presStyleCnt="8">
        <dgm:presLayoutVars/>
      </dgm:prSet>
      <dgm:spPr/>
    </dgm:pt>
    <dgm:pt modelId="{7C493F0B-EE2A-4EE5-B810-3D4BDA561419}" type="pres">
      <dgm:prSet presAssocID="{F3E7DA80-ED34-47C0-A0A2-ADA8AE1CB9B5}" presName="nodeText" presStyleLbl="bgAccFollowNode1" presStyleIdx="3" presStyleCnt="4">
        <dgm:presLayoutVars>
          <dgm:bulletEnabled val="1"/>
        </dgm:presLayoutVars>
      </dgm:prSet>
      <dgm:spPr/>
    </dgm:pt>
  </dgm:ptLst>
  <dgm:cxnLst>
    <dgm:cxn modelId="{CD9B2108-7E42-4974-A922-8EF3E7391FAF}" type="presOf" srcId="{9E14815D-7DD1-465A-8DB9-52087A6520C8}" destId="{FD5267C1-3156-42C5-9654-22D4D2DCE9DE}" srcOrd="0" destOrd="0" presId="urn:microsoft.com/office/officeart/2016/7/layout/BasicLinearProcessNumbered"/>
    <dgm:cxn modelId="{21B5E80F-CE8A-492D-B5CF-45B9FBF7CD64}" srcId="{85EC0091-D949-4AC0-A058-ECE5D53CA8C5}" destId="{6D6A2A31-59FF-40FA-99A0-9C52C6B6634F}" srcOrd="0" destOrd="0" parTransId="{FA6AD076-169B-4AD7-8C0F-288A275C77DE}" sibTransId="{B51BDA94-9803-4D58-89CC-69FF012C7918}"/>
    <dgm:cxn modelId="{513F7418-0845-4309-8A51-033FE330023B}" type="presOf" srcId="{6D6A2A31-59FF-40FA-99A0-9C52C6B6634F}" destId="{9B11B03A-B806-48CD-93A2-D6FF14FB7466}" srcOrd="1" destOrd="0" presId="urn:microsoft.com/office/officeart/2016/7/layout/BasicLinearProcessNumbered"/>
    <dgm:cxn modelId="{5A171526-1624-4353-A0B7-33E069B9A77C}" type="presOf" srcId="{91383393-6F82-4A0E-971C-559B26676D47}" destId="{09D6B7D0-3F8A-49FE-BF92-5A8C8CDBB8E3}" srcOrd="1" destOrd="0" presId="urn:microsoft.com/office/officeart/2016/7/layout/BasicLinearProcessNumbered"/>
    <dgm:cxn modelId="{5CB2EE63-44BB-45EA-8A35-02B41B354246}" srcId="{85EC0091-D949-4AC0-A058-ECE5D53CA8C5}" destId="{91383393-6F82-4A0E-971C-559B26676D47}" srcOrd="2" destOrd="0" parTransId="{ECFCB3F1-8337-4995-8A98-A01567D8FA1A}" sibTransId="{9E14815D-7DD1-465A-8DB9-52087A6520C8}"/>
    <dgm:cxn modelId="{BAEBE74C-5360-4C50-A400-4CB9CFDA8217}" srcId="{85EC0091-D949-4AC0-A058-ECE5D53CA8C5}" destId="{DB6BEE1A-DAE4-498D-AB9B-F268CBEDD524}" srcOrd="1" destOrd="0" parTransId="{9B9F9FCD-8574-43EB-8EA4-142A3650D8C9}" sibTransId="{78A2A7F1-3AB0-4792-8D31-7D006AE974D6}"/>
    <dgm:cxn modelId="{A91D307E-40EE-4588-A0C0-7E15CE1286F0}" type="presOf" srcId="{5F3309FD-7ACB-485F-A755-7C596E457B17}" destId="{D38DF5D1-45CE-4419-83F8-A076B8F0DEB2}" srcOrd="0" destOrd="0" presId="urn:microsoft.com/office/officeart/2016/7/layout/BasicLinearProcessNumbered"/>
    <dgm:cxn modelId="{BA40D685-A0AB-4DF5-BCAC-AA7BA64BB73E}" type="presOf" srcId="{B51BDA94-9803-4D58-89CC-69FF012C7918}" destId="{0C12D66C-A701-42E9-9835-837C8FA69758}" srcOrd="0" destOrd="0" presId="urn:microsoft.com/office/officeart/2016/7/layout/BasicLinearProcessNumbered"/>
    <dgm:cxn modelId="{4FCE158B-87A6-423A-A0A5-4519A166539A}" type="presOf" srcId="{78A2A7F1-3AB0-4792-8D31-7D006AE974D6}" destId="{D252AB88-9C31-4279-87A7-344A2C32AFBE}" srcOrd="0" destOrd="0" presId="urn:microsoft.com/office/officeart/2016/7/layout/BasicLinearProcessNumbered"/>
    <dgm:cxn modelId="{721F34A0-F74D-439E-826C-FBF8A8CB4455}" type="presOf" srcId="{85EC0091-D949-4AC0-A058-ECE5D53CA8C5}" destId="{B0247B95-2958-4E29-BD14-7BA38DDF311A}" srcOrd="0" destOrd="0" presId="urn:microsoft.com/office/officeart/2016/7/layout/BasicLinearProcessNumbered"/>
    <dgm:cxn modelId="{CD2F3DB6-72E4-4F81-8DC3-89977CD81E9E}" type="presOf" srcId="{DB6BEE1A-DAE4-498D-AB9B-F268CBEDD524}" destId="{2E557F7F-0A2F-4A99-8C4A-B48C0B4BBB23}" srcOrd="0" destOrd="0" presId="urn:microsoft.com/office/officeart/2016/7/layout/BasicLinearProcessNumbered"/>
    <dgm:cxn modelId="{D2772BC0-EF89-441D-9CB1-8EA5562DFC90}" type="presOf" srcId="{F3E7DA80-ED34-47C0-A0A2-ADA8AE1CB9B5}" destId="{390ABEA8-BF44-4EEB-84B8-1717BF3149B7}" srcOrd="0" destOrd="0" presId="urn:microsoft.com/office/officeart/2016/7/layout/BasicLinearProcessNumbered"/>
    <dgm:cxn modelId="{B5C2CBC1-76D8-43B3-88E6-71EBAE7F7280}" type="presOf" srcId="{6D6A2A31-59FF-40FA-99A0-9C52C6B6634F}" destId="{D192A1E7-304E-4888-8C01-FB83B0B7B93A}" srcOrd="0" destOrd="0" presId="urn:microsoft.com/office/officeart/2016/7/layout/BasicLinearProcessNumbered"/>
    <dgm:cxn modelId="{BAFE0AD6-914C-4484-B169-8EFC45A416FF}" type="presOf" srcId="{F3E7DA80-ED34-47C0-A0A2-ADA8AE1CB9B5}" destId="{7C493F0B-EE2A-4EE5-B810-3D4BDA561419}" srcOrd="1" destOrd="0" presId="urn:microsoft.com/office/officeart/2016/7/layout/BasicLinearProcessNumbered"/>
    <dgm:cxn modelId="{898353DF-E839-4173-A140-0972CD265C50}" type="presOf" srcId="{91383393-6F82-4A0E-971C-559B26676D47}" destId="{E66F2AE6-7EA4-4276-B02A-2752692EA5E0}" srcOrd="0" destOrd="0" presId="urn:microsoft.com/office/officeart/2016/7/layout/BasicLinearProcessNumbered"/>
    <dgm:cxn modelId="{47D40EF8-EAE6-4EB7-AB54-F1AE2158C45D}" srcId="{85EC0091-D949-4AC0-A058-ECE5D53CA8C5}" destId="{F3E7DA80-ED34-47C0-A0A2-ADA8AE1CB9B5}" srcOrd="3" destOrd="0" parTransId="{0BC7C1DC-5A27-4817-BAF8-EFB22A5EDECF}" sibTransId="{5F3309FD-7ACB-485F-A755-7C596E457B17}"/>
    <dgm:cxn modelId="{3B38D9FA-5B02-4FD1-AAB1-9CBA4412CFCD}" type="presOf" srcId="{DB6BEE1A-DAE4-498D-AB9B-F268CBEDD524}" destId="{9DB730EB-4A21-49D5-B49B-81FA68F452B1}" srcOrd="1" destOrd="0" presId="urn:microsoft.com/office/officeart/2016/7/layout/BasicLinearProcessNumbered"/>
    <dgm:cxn modelId="{71A0DFA7-82BC-4FB4-B83F-13B535D34878}" type="presParOf" srcId="{B0247B95-2958-4E29-BD14-7BA38DDF311A}" destId="{9E51687D-19F0-42BC-A22D-D780EBE1795A}" srcOrd="0" destOrd="0" presId="urn:microsoft.com/office/officeart/2016/7/layout/BasicLinearProcessNumbered"/>
    <dgm:cxn modelId="{04C418B5-72B0-4C38-BD0E-7B89080D9B89}" type="presParOf" srcId="{9E51687D-19F0-42BC-A22D-D780EBE1795A}" destId="{D192A1E7-304E-4888-8C01-FB83B0B7B93A}" srcOrd="0" destOrd="0" presId="urn:microsoft.com/office/officeart/2016/7/layout/BasicLinearProcessNumbered"/>
    <dgm:cxn modelId="{BBE14298-4E98-4554-90DD-9EEF3048B993}" type="presParOf" srcId="{9E51687D-19F0-42BC-A22D-D780EBE1795A}" destId="{0C12D66C-A701-42E9-9835-837C8FA69758}" srcOrd="1" destOrd="0" presId="urn:microsoft.com/office/officeart/2016/7/layout/BasicLinearProcessNumbered"/>
    <dgm:cxn modelId="{2AE5EAB8-B188-4D44-8EED-2BD3179BAEA8}" type="presParOf" srcId="{9E51687D-19F0-42BC-A22D-D780EBE1795A}" destId="{D362D170-A854-4BD0-BB9C-DA88508B976B}" srcOrd="2" destOrd="0" presId="urn:microsoft.com/office/officeart/2016/7/layout/BasicLinearProcessNumbered"/>
    <dgm:cxn modelId="{64F58E60-89E9-4FF2-821A-F709A70FFE33}" type="presParOf" srcId="{9E51687D-19F0-42BC-A22D-D780EBE1795A}" destId="{9B11B03A-B806-48CD-93A2-D6FF14FB7466}" srcOrd="3" destOrd="0" presId="urn:microsoft.com/office/officeart/2016/7/layout/BasicLinearProcessNumbered"/>
    <dgm:cxn modelId="{D105523D-56A5-4174-B56D-F31DE356DE9C}" type="presParOf" srcId="{B0247B95-2958-4E29-BD14-7BA38DDF311A}" destId="{33FD7669-FF2B-433D-BDAE-95E36D984492}" srcOrd="1" destOrd="0" presId="urn:microsoft.com/office/officeart/2016/7/layout/BasicLinearProcessNumbered"/>
    <dgm:cxn modelId="{B08525B7-AF98-440B-AE0B-FB5CAD0E4E71}" type="presParOf" srcId="{B0247B95-2958-4E29-BD14-7BA38DDF311A}" destId="{051F1D75-CC17-4C4A-AFD9-739C9DA49F07}" srcOrd="2" destOrd="0" presId="urn:microsoft.com/office/officeart/2016/7/layout/BasicLinearProcessNumbered"/>
    <dgm:cxn modelId="{E16CC245-3BE5-48A8-B987-B1EE69C8A406}" type="presParOf" srcId="{051F1D75-CC17-4C4A-AFD9-739C9DA49F07}" destId="{2E557F7F-0A2F-4A99-8C4A-B48C0B4BBB23}" srcOrd="0" destOrd="0" presId="urn:microsoft.com/office/officeart/2016/7/layout/BasicLinearProcessNumbered"/>
    <dgm:cxn modelId="{7FB3FE88-1273-4D56-8B25-47F5BFF7DD2E}" type="presParOf" srcId="{051F1D75-CC17-4C4A-AFD9-739C9DA49F07}" destId="{D252AB88-9C31-4279-87A7-344A2C32AFBE}" srcOrd="1" destOrd="0" presId="urn:microsoft.com/office/officeart/2016/7/layout/BasicLinearProcessNumbered"/>
    <dgm:cxn modelId="{365680FE-2749-4370-B59B-4AD4D6F4234F}" type="presParOf" srcId="{051F1D75-CC17-4C4A-AFD9-739C9DA49F07}" destId="{B8D60BF0-595B-4D23-8450-38BA96FA711F}" srcOrd="2" destOrd="0" presId="urn:microsoft.com/office/officeart/2016/7/layout/BasicLinearProcessNumbered"/>
    <dgm:cxn modelId="{D8C90DA4-34CF-40C8-8FCC-7C3046D4E67D}" type="presParOf" srcId="{051F1D75-CC17-4C4A-AFD9-739C9DA49F07}" destId="{9DB730EB-4A21-49D5-B49B-81FA68F452B1}" srcOrd="3" destOrd="0" presId="urn:microsoft.com/office/officeart/2016/7/layout/BasicLinearProcessNumbered"/>
    <dgm:cxn modelId="{233B4CC0-4D76-446F-9ADA-F9606DDCF78F}" type="presParOf" srcId="{B0247B95-2958-4E29-BD14-7BA38DDF311A}" destId="{4D09C537-5D0B-4904-9EA5-2856249D14F1}" srcOrd="3" destOrd="0" presId="urn:microsoft.com/office/officeart/2016/7/layout/BasicLinearProcessNumbered"/>
    <dgm:cxn modelId="{5E85B41A-3374-4346-9777-F9B3A59F4274}" type="presParOf" srcId="{B0247B95-2958-4E29-BD14-7BA38DDF311A}" destId="{ABB5EBA0-5EF7-4FC3-8B00-BC1940D516A5}" srcOrd="4" destOrd="0" presId="urn:microsoft.com/office/officeart/2016/7/layout/BasicLinearProcessNumbered"/>
    <dgm:cxn modelId="{67C8EA40-6E89-4A6F-A7A8-7A5524CDC99E}" type="presParOf" srcId="{ABB5EBA0-5EF7-4FC3-8B00-BC1940D516A5}" destId="{E66F2AE6-7EA4-4276-B02A-2752692EA5E0}" srcOrd="0" destOrd="0" presId="urn:microsoft.com/office/officeart/2016/7/layout/BasicLinearProcessNumbered"/>
    <dgm:cxn modelId="{3572C6EC-E134-4AA9-9009-D1633027DF45}" type="presParOf" srcId="{ABB5EBA0-5EF7-4FC3-8B00-BC1940D516A5}" destId="{FD5267C1-3156-42C5-9654-22D4D2DCE9DE}" srcOrd="1" destOrd="0" presId="urn:microsoft.com/office/officeart/2016/7/layout/BasicLinearProcessNumbered"/>
    <dgm:cxn modelId="{99E59E33-E48B-4CD4-8E05-4451659444FD}" type="presParOf" srcId="{ABB5EBA0-5EF7-4FC3-8B00-BC1940D516A5}" destId="{934BCFD1-5ECC-4B91-8D3F-4519CBA16130}" srcOrd="2" destOrd="0" presId="urn:microsoft.com/office/officeart/2016/7/layout/BasicLinearProcessNumbered"/>
    <dgm:cxn modelId="{C5B48F3D-82B7-4C6B-A388-80073519084A}" type="presParOf" srcId="{ABB5EBA0-5EF7-4FC3-8B00-BC1940D516A5}" destId="{09D6B7D0-3F8A-49FE-BF92-5A8C8CDBB8E3}" srcOrd="3" destOrd="0" presId="urn:microsoft.com/office/officeart/2016/7/layout/BasicLinearProcessNumbered"/>
    <dgm:cxn modelId="{17588C7C-2823-41FB-9A9E-9FAF94FCECB4}" type="presParOf" srcId="{B0247B95-2958-4E29-BD14-7BA38DDF311A}" destId="{AFE4368C-84B0-47A3-82A6-4746F882C1EA}" srcOrd="5" destOrd="0" presId="urn:microsoft.com/office/officeart/2016/7/layout/BasicLinearProcessNumbered"/>
    <dgm:cxn modelId="{254E3A73-1E3B-48DA-BAB1-1901B4149FE2}" type="presParOf" srcId="{B0247B95-2958-4E29-BD14-7BA38DDF311A}" destId="{5024FD71-A260-405B-B019-B4E189D32F73}" srcOrd="6" destOrd="0" presId="urn:microsoft.com/office/officeart/2016/7/layout/BasicLinearProcessNumbered"/>
    <dgm:cxn modelId="{B108CF4C-5749-49FE-9F2D-772227620C29}" type="presParOf" srcId="{5024FD71-A260-405B-B019-B4E189D32F73}" destId="{390ABEA8-BF44-4EEB-84B8-1717BF3149B7}" srcOrd="0" destOrd="0" presId="urn:microsoft.com/office/officeart/2016/7/layout/BasicLinearProcessNumbered"/>
    <dgm:cxn modelId="{71B6654D-F971-41C4-BB54-451AD228BBB1}" type="presParOf" srcId="{5024FD71-A260-405B-B019-B4E189D32F73}" destId="{D38DF5D1-45CE-4419-83F8-A076B8F0DEB2}" srcOrd="1" destOrd="0" presId="urn:microsoft.com/office/officeart/2016/7/layout/BasicLinearProcessNumbered"/>
    <dgm:cxn modelId="{579AD411-4653-4D5A-AD29-F8D1209A499A}" type="presParOf" srcId="{5024FD71-A260-405B-B019-B4E189D32F73}" destId="{BBB21FA2-8F14-4CEF-ABF1-DCD092AC836B}" srcOrd="2" destOrd="0" presId="urn:microsoft.com/office/officeart/2016/7/layout/BasicLinearProcessNumbered"/>
    <dgm:cxn modelId="{ABC0D970-AADD-4FCC-A1EE-788A160AFC18}" type="presParOf" srcId="{5024FD71-A260-405B-B019-B4E189D32F73}" destId="{7C493F0B-EE2A-4EE5-B810-3D4BDA561419}"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8C4029-099E-4051-8A05-ADA6CB00661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EC69E33-9D0C-4DAF-8C44-104BD3047ED1}">
      <dgm:prSet/>
      <dgm:spPr/>
      <dgm:t>
        <a:bodyPr/>
        <a:lstStyle/>
        <a:p>
          <a:r>
            <a:rPr lang="en-GB"/>
            <a:t>Listen</a:t>
          </a:r>
          <a:endParaRPr lang="en-US"/>
        </a:p>
      </dgm:t>
    </dgm:pt>
    <dgm:pt modelId="{AAC2632F-0581-4423-9A8F-CF0ABB45EC32}" type="parTrans" cxnId="{C923A363-250B-4D6A-8BB3-FB8F958DC4D4}">
      <dgm:prSet/>
      <dgm:spPr/>
      <dgm:t>
        <a:bodyPr/>
        <a:lstStyle/>
        <a:p>
          <a:endParaRPr lang="en-US"/>
        </a:p>
      </dgm:t>
    </dgm:pt>
    <dgm:pt modelId="{A57FA7F1-6EA1-4249-9792-30075AB1B9EE}" type="sibTrans" cxnId="{C923A363-250B-4D6A-8BB3-FB8F958DC4D4}">
      <dgm:prSet/>
      <dgm:spPr/>
      <dgm:t>
        <a:bodyPr/>
        <a:lstStyle/>
        <a:p>
          <a:endParaRPr lang="en-US"/>
        </a:p>
      </dgm:t>
    </dgm:pt>
    <dgm:pt modelId="{486AF56D-52E8-4416-A9CD-CF8C422F5F32}">
      <dgm:prSet/>
      <dgm:spPr/>
      <dgm:t>
        <a:bodyPr/>
        <a:lstStyle/>
        <a:p>
          <a:r>
            <a:rPr lang="en-GB"/>
            <a:t>Remember the benefit of receiving feedback</a:t>
          </a:r>
          <a:endParaRPr lang="en-US"/>
        </a:p>
      </dgm:t>
    </dgm:pt>
    <dgm:pt modelId="{5366A915-B100-4F7B-9295-8614357D3BBA}" type="parTrans" cxnId="{9870B144-9621-4782-9868-23D86FD3B304}">
      <dgm:prSet/>
      <dgm:spPr/>
      <dgm:t>
        <a:bodyPr/>
        <a:lstStyle/>
        <a:p>
          <a:endParaRPr lang="en-US"/>
        </a:p>
      </dgm:t>
    </dgm:pt>
    <dgm:pt modelId="{7A7B4CB4-FE06-466C-B1EE-C787B360ECFB}" type="sibTrans" cxnId="{9870B144-9621-4782-9868-23D86FD3B304}">
      <dgm:prSet/>
      <dgm:spPr/>
      <dgm:t>
        <a:bodyPr/>
        <a:lstStyle/>
        <a:p>
          <a:endParaRPr lang="en-US"/>
        </a:p>
      </dgm:t>
    </dgm:pt>
    <dgm:pt modelId="{CE37B3F2-D816-4183-B9E1-9DEF01968AD9}">
      <dgm:prSet/>
      <dgm:spPr/>
      <dgm:t>
        <a:bodyPr/>
        <a:lstStyle/>
        <a:p>
          <a:r>
            <a:rPr lang="en-GB"/>
            <a:t>Understand by asking questions such as: what could be improved? Was it easy to use? How often would you use it ?</a:t>
          </a:r>
          <a:endParaRPr lang="en-US"/>
        </a:p>
      </dgm:t>
    </dgm:pt>
    <dgm:pt modelId="{B158FAAC-FE50-4247-BF15-E2D8DF7F1B3D}" type="parTrans" cxnId="{3F038648-009D-403C-A15F-7B6381E1C5CF}">
      <dgm:prSet/>
      <dgm:spPr/>
      <dgm:t>
        <a:bodyPr/>
        <a:lstStyle/>
        <a:p>
          <a:endParaRPr lang="en-US"/>
        </a:p>
      </dgm:t>
    </dgm:pt>
    <dgm:pt modelId="{F9946A9F-2814-4B11-872A-C2B943FFA6FA}" type="sibTrans" cxnId="{3F038648-009D-403C-A15F-7B6381E1C5CF}">
      <dgm:prSet/>
      <dgm:spPr/>
      <dgm:t>
        <a:bodyPr/>
        <a:lstStyle/>
        <a:p>
          <a:endParaRPr lang="en-US"/>
        </a:p>
      </dgm:t>
    </dgm:pt>
    <dgm:pt modelId="{7FE7AD01-99FD-4643-BF0B-1F4B338BDEF1}" type="pres">
      <dgm:prSet presAssocID="{CC8C4029-099E-4051-8A05-ADA6CB006616}" presName="root" presStyleCnt="0">
        <dgm:presLayoutVars>
          <dgm:dir/>
          <dgm:resizeHandles val="exact"/>
        </dgm:presLayoutVars>
      </dgm:prSet>
      <dgm:spPr/>
    </dgm:pt>
    <dgm:pt modelId="{4A4CE3C3-C77D-40BB-A01C-2CC4E61BE2F9}" type="pres">
      <dgm:prSet presAssocID="{EEC69E33-9D0C-4DAF-8C44-104BD3047ED1}" presName="compNode" presStyleCnt="0"/>
      <dgm:spPr/>
    </dgm:pt>
    <dgm:pt modelId="{CB59FF9C-8DF1-4189-8E8F-F2FC8E1D3D0D}" type="pres">
      <dgm:prSet presAssocID="{EEC69E33-9D0C-4DAF-8C44-104BD3047ED1}" presName="bgRect" presStyleLbl="bgShp" presStyleIdx="0" presStyleCnt="3"/>
      <dgm:spPr/>
    </dgm:pt>
    <dgm:pt modelId="{163ACE7E-DDA9-4205-A9D8-07F110978BCD}" type="pres">
      <dgm:prSet presAssocID="{EEC69E33-9D0C-4DAF-8C44-104BD3047ED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phones"/>
        </a:ext>
      </dgm:extLst>
    </dgm:pt>
    <dgm:pt modelId="{386DBCF8-30B8-4898-AA5A-58D11DE356E4}" type="pres">
      <dgm:prSet presAssocID="{EEC69E33-9D0C-4DAF-8C44-104BD3047ED1}" presName="spaceRect" presStyleCnt="0"/>
      <dgm:spPr/>
    </dgm:pt>
    <dgm:pt modelId="{23D3ECF2-8D78-4556-83EF-C983C4F3F164}" type="pres">
      <dgm:prSet presAssocID="{EEC69E33-9D0C-4DAF-8C44-104BD3047ED1}" presName="parTx" presStyleLbl="revTx" presStyleIdx="0" presStyleCnt="3">
        <dgm:presLayoutVars>
          <dgm:chMax val="0"/>
          <dgm:chPref val="0"/>
        </dgm:presLayoutVars>
      </dgm:prSet>
      <dgm:spPr/>
    </dgm:pt>
    <dgm:pt modelId="{32C991C9-947C-4955-8136-06757983ACED}" type="pres">
      <dgm:prSet presAssocID="{A57FA7F1-6EA1-4249-9792-30075AB1B9EE}" presName="sibTrans" presStyleCnt="0"/>
      <dgm:spPr/>
    </dgm:pt>
    <dgm:pt modelId="{9CB2849B-E0BD-4400-9818-49473156BEE8}" type="pres">
      <dgm:prSet presAssocID="{486AF56D-52E8-4416-A9CD-CF8C422F5F32}" presName="compNode" presStyleCnt="0"/>
      <dgm:spPr/>
    </dgm:pt>
    <dgm:pt modelId="{5696E623-A4CE-4A38-BC2C-0BF1A190BD31}" type="pres">
      <dgm:prSet presAssocID="{486AF56D-52E8-4416-A9CD-CF8C422F5F32}" presName="bgRect" presStyleLbl="bgShp" presStyleIdx="1" presStyleCnt="3"/>
      <dgm:spPr/>
    </dgm:pt>
    <dgm:pt modelId="{EE20C012-B4F3-4E80-9B1B-22EB2E94714C}" type="pres">
      <dgm:prSet presAssocID="{486AF56D-52E8-4416-A9CD-CF8C422F5F3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163BB6E7-F23A-4780-8AD5-D8D423DCF10C}" type="pres">
      <dgm:prSet presAssocID="{486AF56D-52E8-4416-A9CD-CF8C422F5F32}" presName="spaceRect" presStyleCnt="0"/>
      <dgm:spPr/>
    </dgm:pt>
    <dgm:pt modelId="{8497FB8F-7FD6-4F2D-A0B3-1AF86D1673D8}" type="pres">
      <dgm:prSet presAssocID="{486AF56D-52E8-4416-A9CD-CF8C422F5F32}" presName="parTx" presStyleLbl="revTx" presStyleIdx="1" presStyleCnt="3">
        <dgm:presLayoutVars>
          <dgm:chMax val="0"/>
          <dgm:chPref val="0"/>
        </dgm:presLayoutVars>
      </dgm:prSet>
      <dgm:spPr/>
    </dgm:pt>
    <dgm:pt modelId="{6B05B725-6114-4778-8BE2-CA9CEEBD3594}" type="pres">
      <dgm:prSet presAssocID="{7A7B4CB4-FE06-466C-B1EE-C787B360ECFB}" presName="sibTrans" presStyleCnt="0"/>
      <dgm:spPr/>
    </dgm:pt>
    <dgm:pt modelId="{17391166-1C3F-4686-B163-95CC6AEDF8C1}" type="pres">
      <dgm:prSet presAssocID="{CE37B3F2-D816-4183-B9E1-9DEF01968AD9}" presName="compNode" presStyleCnt="0"/>
      <dgm:spPr/>
    </dgm:pt>
    <dgm:pt modelId="{FDBE7D59-E099-4915-A933-FFA6823880E1}" type="pres">
      <dgm:prSet presAssocID="{CE37B3F2-D816-4183-B9E1-9DEF01968AD9}" presName="bgRect" presStyleLbl="bgShp" presStyleIdx="2" presStyleCnt="3"/>
      <dgm:spPr/>
    </dgm:pt>
    <dgm:pt modelId="{C3A9398F-1CC8-4EAE-BEAB-F8DBFD41C9AB}" type="pres">
      <dgm:prSet presAssocID="{CE37B3F2-D816-4183-B9E1-9DEF01968AD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s"/>
        </a:ext>
      </dgm:extLst>
    </dgm:pt>
    <dgm:pt modelId="{F99FED45-A268-453A-99A4-748B65B41437}" type="pres">
      <dgm:prSet presAssocID="{CE37B3F2-D816-4183-B9E1-9DEF01968AD9}" presName="spaceRect" presStyleCnt="0"/>
      <dgm:spPr/>
    </dgm:pt>
    <dgm:pt modelId="{D8C9115C-AC77-47CE-AAE6-494892F541C7}" type="pres">
      <dgm:prSet presAssocID="{CE37B3F2-D816-4183-B9E1-9DEF01968AD9}" presName="parTx" presStyleLbl="revTx" presStyleIdx="2" presStyleCnt="3">
        <dgm:presLayoutVars>
          <dgm:chMax val="0"/>
          <dgm:chPref val="0"/>
        </dgm:presLayoutVars>
      </dgm:prSet>
      <dgm:spPr/>
    </dgm:pt>
  </dgm:ptLst>
  <dgm:cxnLst>
    <dgm:cxn modelId="{32A87601-9EE1-4F60-B0A3-F97CC8F8132A}" type="presOf" srcId="{CE37B3F2-D816-4183-B9E1-9DEF01968AD9}" destId="{D8C9115C-AC77-47CE-AAE6-494892F541C7}" srcOrd="0" destOrd="0" presId="urn:microsoft.com/office/officeart/2018/2/layout/IconVerticalSolidList"/>
    <dgm:cxn modelId="{BE24DA1B-B029-4448-AC46-F0AC81B87EE8}" type="presOf" srcId="{EEC69E33-9D0C-4DAF-8C44-104BD3047ED1}" destId="{23D3ECF2-8D78-4556-83EF-C983C4F3F164}" srcOrd="0" destOrd="0" presId="urn:microsoft.com/office/officeart/2018/2/layout/IconVerticalSolidList"/>
    <dgm:cxn modelId="{221AF025-B593-4FBE-996C-E2B613ADC24C}" type="presOf" srcId="{CC8C4029-099E-4051-8A05-ADA6CB006616}" destId="{7FE7AD01-99FD-4643-BF0B-1F4B338BDEF1}" srcOrd="0" destOrd="0" presId="urn:microsoft.com/office/officeart/2018/2/layout/IconVerticalSolidList"/>
    <dgm:cxn modelId="{C923A363-250B-4D6A-8BB3-FB8F958DC4D4}" srcId="{CC8C4029-099E-4051-8A05-ADA6CB006616}" destId="{EEC69E33-9D0C-4DAF-8C44-104BD3047ED1}" srcOrd="0" destOrd="0" parTransId="{AAC2632F-0581-4423-9A8F-CF0ABB45EC32}" sibTransId="{A57FA7F1-6EA1-4249-9792-30075AB1B9EE}"/>
    <dgm:cxn modelId="{9870B144-9621-4782-9868-23D86FD3B304}" srcId="{CC8C4029-099E-4051-8A05-ADA6CB006616}" destId="{486AF56D-52E8-4416-A9CD-CF8C422F5F32}" srcOrd="1" destOrd="0" parTransId="{5366A915-B100-4F7B-9295-8614357D3BBA}" sibTransId="{7A7B4CB4-FE06-466C-B1EE-C787B360ECFB}"/>
    <dgm:cxn modelId="{3F038648-009D-403C-A15F-7B6381E1C5CF}" srcId="{CC8C4029-099E-4051-8A05-ADA6CB006616}" destId="{CE37B3F2-D816-4183-B9E1-9DEF01968AD9}" srcOrd="2" destOrd="0" parTransId="{B158FAAC-FE50-4247-BF15-E2D8DF7F1B3D}" sibTransId="{F9946A9F-2814-4B11-872A-C2B943FFA6FA}"/>
    <dgm:cxn modelId="{BA6580DE-3DB6-46E6-9E7B-C23E29D4F71E}" type="presOf" srcId="{486AF56D-52E8-4416-A9CD-CF8C422F5F32}" destId="{8497FB8F-7FD6-4F2D-A0B3-1AF86D1673D8}" srcOrd="0" destOrd="0" presId="urn:microsoft.com/office/officeart/2018/2/layout/IconVerticalSolidList"/>
    <dgm:cxn modelId="{F86574FA-CB56-43CB-A965-DA7A363BB06E}" type="presParOf" srcId="{7FE7AD01-99FD-4643-BF0B-1F4B338BDEF1}" destId="{4A4CE3C3-C77D-40BB-A01C-2CC4E61BE2F9}" srcOrd="0" destOrd="0" presId="urn:microsoft.com/office/officeart/2018/2/layout/IconVerticalSolidList"/>
    <dgm:cxn modelId="{1509FFE3-D66C-47C0-92FD-23EF0E3BFCC7}" type="presParOf" srcId="{4A4CE3C3-C77D-40BB-A01C-2CC4E61BE2F9}" destId="{CB59FF9C-8DF1-4189-8E8F-F2FC8E1D3D0D}" srcOrd="0" destOrd="0" presId="urn:microsoft.com/office/officeart/2018/2/layout/IconVerticalSolidList"/>
    <dgm:cxn modelId="{9434C7F9-1FDD-4415-82CB-10F79FC89464}" type="presParOf" srcId="{4A4CE3C3-C77D-40BB-A01C-2CC4E61BE2F9}" destId="{163ACE7E-DDA9-4205-A9D8-07F110978BCD}" srcOrd="1" destOrd="0" presId="urn:microsoft.com/office/officeart/2018/2/layout/IconVerticalSolidList"/>
    <dgm:cxn modelId="{3B1F9A75-20BC-44DA-887C-811F15BA893D}" type="presParOf" srcId="{4A4CE3C3-C77D-40BB-A01C-2CC4E61BE2F9}" destId="{386DBCF8-30B8-4898-AA5A-58D11DE356E4}" srcOrd="2" destOrd="0" presId="urn:microsoft.com/office/officeart/2018/2/layout/IconVerticalSolidList"/>
    <dgm:cxn modelId="{636E2FAB-AF58-4DAC-A86F-C5A6950779D6}" type="presParOf" srcId="{4A4CE3C3-C77D-40BB-A01C-2CC4E61BE2F9}" destId="{23D3ECF2-8D78-4556-83EF-C983C4F3F164}" srcOrd="3" destOrd="0" presId="urn:microsoft.com/office/officeart/2018/2/layout/IconVerticalSolidList"/>
    <dgm:cxn modelId="{293AAB4A-92C2-44EA-BF7A-CE3BCC42C7FD}" type="presParOf" srcId="{7FE7AD01-99FD-4643-BF0B-1F4B338BDEF1}" destId="{32C991C9-947C-4955-8136-06757983ACED}" srcOrd="1" destOrd="0" presId="urn:microsoft.com/office/officeart/2018/2/layout/IconVerticalSolidList"/>
    <dgm:cxn modelId="{73CF4098-75C6-4C75-B104-70857CEF9C4A}" type="presParOf" srcId="{7FE7AD01-99FD-4643-BF0B-1F4B338BDEF1}" destId="{9CB2849B-E0BD-4400-9818-49473156BEE8}" srcOrd="2" destOrd="0" presId="urn:microsoft.com/office/officeart/2018/2/layout/IconVerticalSolidList"/>
    <dgm:cxn modelId="{26C5A813-EED4-4E6A-9EB2-D8490A904926}" type="presParOf" srcId="{9CB2849B-E0BD-4400-9818-49473156BEE8}" destId="{5696E623-A4CE-4A38-BC2C-0BF1A190BD31}" srcOrd="0" destOrd="0" presId="urn:microsoft.com/office/officeart/2018/2/layout/IconVerticalSolidList"/>
    <dgm:cxn modelId="{D681AA8F-AC06-44BD-816E-E179F8F4667C}" type="presParOf" srcId="{9CB2849B-E0BD-4400-9818-49473156BEE8}" destId="{EE20C012-B4F3-4E80-9B1B-22EB2E94714C}" srcOrd="1" destOrd="0" presId="urn:microsoft.com/office/officeart/2018/2/layout/IconVerticalSolidList"/>
    <dgm:cxn modelId="{BEB5D54E-E642-401B-920F-AE32DA8D02FA}" type="presParOf" srcId="{9CB2849B-E0BD-4400-9818-49473156BEE8}" destId="{163BB6E7-F23A-4780-8AD5-D8D423DCF10C}" srcOrd="2" destOrd="0" presId="urn:microsoft.com/office/officeart/2018/2/layout/IconVerticalSolidList"/>
    <dgm:cxn modelId="{E07A4AB2-1D56-445E-BD43-129BC0132BD5}" type="presParOf" srcId="{9CB2849B-E0BD-4400-9818-49473156BEE8}" destId="{8497FB8F-7FD6-4F2D-A0B3-1AF86D1673D8}" srcOrd="3" destOrd="0" presId="urn:microsoft.com/office/officeart/2018/2/layout/IconVerticalSolidList"/>
    <dgm:cxn modelId="{06C1534D-676F-409F-9963-0E97D81937EA}" type="presParOf" srcId="{7FE7AD01-99FD-4643-BF0B-1F4B338BDEF1}" destId="{6B05B725-6114-4778-8BE2-CA9CEEBD3594}" srcOrd="3" destOrd="0" presId="urn:microsoft.com/office/officeart/2018/2/layout/IconVerticalSolidList"/>
    <dgm:cxn modelId="{5D4F8672-D953-48AD-A477-94739007A6AD}" type="presParOf" srcId="{7FE7AD01-99FD-4643-BF0B-1F4B338BDEF1}" destId="{17391166-1C3F-4686-B163-95CC6AEDF8C1}" srcOrd="4" destOrd="0" presId="urn:microsoft.com/office/officeart/2018/2/layout/IconVerticalSolidList"/>
    <dgm:cxn modelId="{61D4B33E-9792-4B3A-9EF2-CC0E48D0B607}" type="presParOf" srcId="{17391166-1C3F-4686-B163-95CC6AEDF8C1}" destId="{FDBE7D59-E099-4915-A933-FFA6823880E1}" srcOrd="0" destOrd="0" presId="urn:microsoft.com/office/officeart/2018/2/layout/IconVerticalSolidList"/>
    <dgm:cxn modelId="{3DE4A5E8-FC82-4F41-BC04-EA39829D23F2}" type="presParOf" srcId="{17391166-1C3F-4686-B163-95CC6AEDF8C1}" destId="{C3A9398F-1CC8-4EAE-BEAB-F8DBFD41C9AB}" srcOrd="1" destOrd="0" presId="urn:microsoft.com/office/officeart/2018/2/layout/IconVerticalSolidList"/>
    <dgm:cxn modelId="{AB3FC0D1-B664-4D62-A530-363B58C8DA1A}" type="presParOf" srcId="{17391166-1C3F-4686-B163-95CC6AEDF8C1}" destId="{F99FED45-A268-453A-99A4-748B65B41437}" srcOrd="2" destOrd="0" presId="urn:microsoft.com/office/officeart/2018/2/layout/IconVerticalSolidList"/>
    <dgm:cxn modelId="{A5FD5CE3-B092-4B26-8237-10C28F0633F8}" type="presParOf" srcId="{17391166-1C3F-4686-B163-95CC6AEDF8C1}" destId="{D8C9115C-AC77-47CE-AAE6-494892F541C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BA1EC0-789D-45E4-99F5-B26CC0E7C71F}">
      <dsp:nvSpPr>
        <dsp:cNvPr id="0" name=""/>
        <dsp:cNvSpPr/>
      </dsp:nvSpPr>
      <dsp:spPr>
        <a:xfrm>
          <a:off x="0" y="2284"/>
          <a:ext cx="6263640" cy="115791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CD5EF6-8634-4B69-A3C3-2D3A71D3CA3E}">
      <dsp:nvSpPr>
        <dsp:cNvPr id="0" name=""/>
        <dsp:cNvSpPr/>
      </dsp:nvSpPr>
      <dsp:spPr>
        <a:xfrm>
          <a:off x="350270" y="262816"/>
          <a:ext cx="636855" cy="6368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29F1D8-5408-4735-849B-F9E37EBB1632}">
      <dsp:nvSpPr>
        <dsp:cNvPr id="0" name=""/>
        <dsp:cNvSpPr/>
      </dsp:nvSpPr>
      <dsp:spPr>
        <a:xfrm>
          <a:off x="1337397" y="2284"/>
          <a:ext cx="4926242" cy="1157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47" tIns="122547" rIns="122547" bIns="122547" numCol="1" spcCol="1270" anchor="ctr" anchorCtr="0">
          <a:noAutofit/>
        </a:bodyPr>
        <a:lstStyle/>
        <a:p>
          <a:pPr marL="0" lvl="0" indent="0" algn="l" defTabSz="977900">
            <a:lnSpc>
              <a:spcPct val="100000"/>
            </a:lnSpc>
            <a:spcBef>
              <a:spcPct val="0"/>
            </a:spcBef>
            <a:spcAft>
              <a:spcPct val="35000"/>
            </a:spcAft>
            <a:buNone/>
          </a:pPr>
          <a:r>
            <a:rPr lang="en-US" sz="2200" kern="1200"/>
            <a:t>Test</a:t>
          </a:r>
        </a:p>
      </dsp:txBody>
      <dsp:txXfrm>
        <a:off x="1337397" y="2284"/>
        <a:ext cx="4926242" cy="1157919"/>
      </dsp:txXfrm>
    </dsp:sp>
    <dsp:sp modelId="{D82207D2-A94E-4F8A-A4DA-A1262950B0E3}">
      <dsp:nvSpPr>
        <dsp:cNvPr id="0" name=""/>
        <dsp:cNvSpPr/>
      </dsp:nvSpPr>
      <dsp:spPr>
        <a:xfrm>
          <a:off x="0" y="1449684"/>
          <a:ext cx="6263640" cy="1157919"/>
        </a:xfrm>
        <a:prstGeom prst="roundRect">
          <a:avLst>
            <a:gd name="adj" fmla="val 10000"/>
          </a:avLst>
        </a:prstGeom>
        <a:solidFill>
          <a:schemeClr val="accent5">
            <a:hueOff val="-2252848"/>
            <a:satOff val="-5806"/>
            <a:lumOff val="-3922"/>
            <a:alphaOff val="0"/>
          </a:schemeClr>
        </a:solidFill>
        <a:ln>
          <a:noFill/>
        </a:ln>
        <a:effectLst/>
      </dsp:spPr>
      <dsp:style>
        <a:lnRef idx="0">
          <a:scrgbClr r="0" g="0" b="0"/>
        </a:lnRef>
        <a:fillRef idx="1">
          <a:scrgbClr r="0" g="0" b="0"/>
        </a:fillRef>
        <a:effectRef idx="0">
          <a:scrgbClr r="0" g="0" b="0"/>
        </a:effectRef>
        <a:fontRef idx="minor"/>
      </dsp:style>
    </dsp:sp>
    <dsp:sp modelId="{2AD777B3-BCB1-4E8B-8477-6D0A35340BC2}">
      <dsp:nvSpPr>
        <dsp:cNvPr id="0" name=""/>
        <dsp:cNvSpPr/>
      </dsp:nvSpPr>
      <dsp:spPr>
        <a:xfrm>
          <a:off x="350270" y="1710216"/>
          <a:ext cx="636855" cy="6368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BE5B730-AA25-4500-9D5D-A2E8C5B1213B}">
      <dsp:nvSpPr>
        <dsp:cNvPr id="0" name=""/>
        <dsp:cNvSpPr/>
      </dsp:nvSpPr>
      <dsp:spPr>
        <a:xfrm>
          <a:off x="1337397" y="1449684"/>
          <a:ext cx="4926242" cy="1157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47" tIns="122547" rIns="122547" bIns="122547" numCol="1" spcCol="1270" anchor="ctr" anchorCtr="0">
          <a:noAutofit/>
        </a:bodyPr>
        <a:lstStyle/>
        <a:p>
          <a:pPr marL="0" lvl="0" indent="0" algn="l" defTabSz="977900">
            <a:lnSpc>
              <a:spcPct val="100000"/>
            </a:lnSpc>
            <a:spcBef>
              <a:spcPct val="0"/>
            </a:spcBef>
            <a:spcAft>
              <a:spcPct val="35000"/>
            </a:spcAft>
            <a:buNone/>
          </a:pPr>
          <a:r>
            <a:rPr lang="en-US" sz="2200" kern="1200"/>
            <a:t>Bring prototype back to stakeholders and receive feedback on its usefulness</a:t>
          </a:r>
        </a:p>
      </dsp:txBody>
      <dsp:txXfrm>
        <a:off x="1337397" y="1449684"/>
        <a:ext cx="4926242" cy="1157919"/>
      </dsp:txXfrm>
    </dsp:sp>
    <dsp:sp modelId="{75A6625D-A76F-4BFF-ADF8-F15A774C7DB8}">
      <dsp:nvSpPr>
        <dsp:cNvPr id="0" name=""/>
        <dsp:cNvSpPr/>
      </dsp:nvSpPr>
      <dsp:spPr>
        <a:xfrm>
          <a:off x="0" y="2897083"/>
          <a:ext cx="6263640" cy="1157919"/>
        </a:xfrm>
        <a:prstGeom prst="roundRect">
          <a:avLst>
            <a:gd name="adj" fmla="val 10000"/>
          </a:avLst>
        </a:prstGeom>
        <a:solidFill>
          <a:schemeClr val="accent5">
            <a:hueOff val="-4505695"/>
            <a:satOff val="-11613"/>
            <a:lumOff val="-7843"/>
            <a:alphaOff val="0"/>
          </a:schemeClr>
        </a:solidFill>
        <a:ln>
          <a:noFill/>
        </a:ln>
        <a:effectLst/>
      </dsp:spPr>
      <dsp:style>
        <a:lnRef idx="0">
          <a:scrgbClr r="0" g="0" b="0"/>
        </a:lnRef>
        <a:fillRef idx="1">
          <a:scrgbClr r="0" g="0" b="0"/>
        </a:fillRef>
        <a:effectRef idx="0">
          <a:scrgbClr r="0" g="0" b="0"/>
        </a:effectRef>
        <a:fontRef idx="minor"/>
      </dsp:style>
    </dsp:sp>
    <dsp:sp modelId="{DC3FFFC2-D77A-4370-B929-49A2A6DEC6D7}">
      <dsp:nvSpPr>
        <dsp:cNvPr id="0" name=""/>
        <dsp:cNvSpPr/>
      </dsp:nvSpPr>
      <dsp:spPr>
        <a:xfrm>
          <a:off x="350270" y="3157615"/>
          <a:ext cx="636855" cy="63685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D4643C-FC80-492F-BAC5-FB9A1E4F46DD}">
      <dsp:nvSpPr>
        <dsp:cNvPr id="0" name=""/>
        <dsp:cNvSpPr/>
      </dsp:nvSpPr>
      <dsp:spPr>
        <a:xfrm>
          <a:off x="1337397" y="2897083"/>
          <a:ext cx="4926242" cy="1157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47" tIns="122547" rIns="122547" bIns="122547" numCol="1" spcCol="1270" anchor="ctr" anchorCtr="0">
          <a:noAutofit/>
        </a:bodyPr>
        <a:lstStyle/>
        <a:p>
          <a:pPr marL="0" lvl="0" indent="0" algn="l" defTabSz="977900">
            <a:lnSpc>
              <a:spcPct val="100000"/>
            </a:lnSpc>
            <a:spcBef>
              <a:spcPct val="0"/>
            </a:spcBef>
            <a:spcAft>
              <a:spcPct val="35000"/>
            </a:spcAft>
            <a:buNone/>
          </a:pPr>
          <a:r>
            <a:rPr lang="en-US" sz="2200" kern="1200"/>
            <a:t>Using the Lean Canvas Model</a:t>
          </a:r>
        </a:p>
      </dsp:txBody>
      <dsp:txXfrm>
        <a:off x="1337397" y="2897083"/>
        <a:ext cx="4926242" cy="1157919"/>
      </dsp:txXfrm>
    </dsp:sp>
    <dsp:sp modelId="{7A0367CE-A5AA-483C-8E6A-83EFEE2A1D63}">
      <dsp:nvSpPr>
        <dsp:cNvPr id="0" name=""/>
        <dsp:cNvSpPr/>
      </dsp:nvSpPr>
      <dsp:spPr>
        <a:xfrm>
          <a:off x="0" y="4344483"/>
          <a:ext cx="6263640" cy="1157919"/>
        </a:xfrm>
        <a:prstGeom prst="roundRect">
          <a:avLst>
            <a:gd name="adj" fmla="val 1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dsp:style>
    </dsp:sp>
    <dsp:sp modelId="{CEB5A1A6-A89D-4E22-86D4-B73E6C984C90}">
      <dsp:nvSpPr>
        <dsp:cNvPr id="0" name=""/>
        <dsp:cNvSpPr/>
      </dsp:nvSpPr>
      <dsp:spPr>
        <a:xfrm>
          <a:off x="350270" y="4605015"/>
          <a:ext cx="636855" cy="63685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57377C8-88D1-41E9-B428-802518F4305B}">
      <dsp:nvSpPr>
        <dsp:cNvPr id="0" name=""/>
        <dsp:cNvSpPr/>
      </dsp:nvSpPr>
      <dsp:spPr>
        <a:xfrm>
          <a:off x="1337397" y="4344483"/>
          <a:ext cx="4926242" cy="1157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47" tIns="122547" rIns="122547" bIns="122547" numCol="1" spcCol="1270" anchor="ctr" anchorCtr="0">
          <a:noAutofit/>
        </a:bodyPr>
        <a:lstStyle/>
        <a:p>
          <a:pPr marL="0" lvl="0" indent="0" algn="l" defTabSz="977900">
            <a:lnSpc>
              <a:spcPct val="100000"/>
            </a:lnSpc>
            <a:spcBef>
              <a:spcPct val="0"/>
            </a:spcBef>
            <a:spcAft>
              <a:spcPct val="35000"/>
            </a:spcAft>
            <a:buNone/>
          </a:pPr>
          <a:r>
            <a:rPr lang="en-US" sz="2200" kern="1200"/>
            <a:t>Final editing of prototype and presentations</a:t>
          </a:r>
        </a:p>
      </dsp:txBody>
      <dsp:txXfrm>
        <a:off x="1337397" y="4344483"/>
        <a:ext cx="4926242" cy="11579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220673-936A-4725-9CC3-40841CC240E2}">
      <dsp:nvSpPr>
        <dsp:cNvPr id="0" name=""/>
        <dsp:cNvSpPr/>
      </dsp:nvSpPr>
      <dsp:spPr>
        <a:xfrm>
          <a:off x="0" y="629"/>
          <a:ext cx="7248760" cy="147415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37F7AB-E8EB-4234-952D-B29D87FF4227}">
      <dsp:nvSpPr>
        <dsp:cNvPr id="0" name=""/>
        <dsp:cNvSpPr/>
      </dsp:nvSpPr>
      <dsp:spPr>
        <a:xfrm>
          <a:off x="445930" y="332314"/>
          <a:ext cx="810783" cy="8107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5B9CF3-A856-4FBC-A1FE-6C75960606CB}">
      <dsp:nvSpPr>
        <dsp:cNvPr id="0" name=""/>
        <dsp:cNvSpPr/>
      </dsp:nvSpPr>
      <dsp:spPr>
        <a:xfrm>
          <a:off x="1702644" y="629"/>
          <a:ext cx="5546115" cy="1474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014" tIns="156014" rIns="156014" bIns="156014" numCol="1" spcCol="1270" anchor="ctr" anchorCtr="0">
          <a:noAutofit/>
        </a:bodyPr>
        <a:lstStyle/>
        <a:p>
          <a:pPr marL="0" lvl="0" indent="0" algn="l" defTabSz="1111250">
            <a:lnSpc>
              <a:spcPct val="100000"/>
            </a:lnSpc>
            <a:spcBef>
              <a:spcPct val="0"/>
            </a:spcBef>
            <a:spcAft>
              <a:spcPct val="35000"/>
            </a:spcAft>
            <a:buNone/>
          </a:pPr>
          <a:r>
            <a:rPr lang="en-US" sz="2500" kern="1200" dirty="0"/>
            <a:t>To refine prototypes and solutions. </a:t>
          </a:r>
        </a:p>
      </dsp:txBody>
      <dsp:txXfrm>
        <a:off x="1702644" y="629"/>
        <a:ext cx="5546115" cy="1474151"/>
      </dsp:txXfrm>
    </dsp:sp>
    <dsp:sp modelId="{F163051D-1E8F-4195-8B47-81915DA6BE9F}">
      <dsp:nvSpPr>
        <dsp:cNvPr id="0" name=""/>
        <dsp:cNvSpPr/>
      </dsp:nvSpPr>
      <dsp:spPr>
        <a:xfrm>
          <a:off x="0" y="1843319"/>
          <a:ext cx="7248760" cy="147415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7AD012-45D6-4499-B9BA-4E84FA0000A7}">
      <dsp:nvSpPr>
        <dsp:cNvPr id="0" name=""/>
        <dsp:cNvSpPr/>
      </dsp:nvSpPr>
      <dsp:spPr>
        <a:xfrm>
          <a:off x="445930" y="2175003"/>
          <a:ext cx="810783" cy="8107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793AC1-AD7A-4E3D-8C51-A84D67B9332B}">
      <dsp:nvSpPr>
        <dsp:cNvPr id="0" name=""/>
        <dsp:cNvSpPr/>
      </dsp:nvSpPr>
      <dsp:spPr>
        <a:xfrm>
          <a:off x="1702644" y="1843319"/>
          <a:ext cx="5546115" cy="1474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014" tIns="156014" rIns="156014" bIns="156014" numCol="1" spcCol="1270" anchor="ctr" anchorCtr="0">
          <a:noAutofit/>
        </a:bodyPr>
        <a:lstStyle/>
        <a:p>
          <a:pPr marL="0" lvl="0" indent="0" algn="l" defTabSz="1111250">
            <a:lnSpc>
              <a:spcPct val="100000"/>
            </a:lnSpc>
            <a:spcBef>
              <a:spcPct val="0"/>
            </a:spcBef>
            <a:spcAft>
              <a:spcPct val="35000"/>
            </a:spcAft>
            <a:buNone/>
          </a:pPr>
          <a:r>
            <a:rPr lang="en-US" sz="2500" kern="1200" dirty="0"/>
            <a:t>To learn more about your stakeholders. </a:t>
          </a:r>
        </a:p>
      </dsp:txBody>
      <dsp:txXfrm>
        <a:off x="1702644" y="1843319"/>
        <a:ext cx="5546115" cy="1474151"/>
      </dsp:txXfrm>
    </dsp:sp>
    <dsp:sp modelId="{486E17E1-2989-41D8-8DFC-06CEA9D8C733}">
      <dsp:nvSpPr>
        <dsp:cNvPr id="0" name=""/>
        <dsp:cNvSpPr/>
      </dsp:nvSpPr>
      <dsp:spPr>
        <a:xfrm>
          <a:off x="0" y="3686008"/>
          <a:ext cx="7248760" cy="147415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DE6741-3000-4C54-9373-5C303CEFA23F}">
      <dsp:nvSpPr>
        <dsp:cNvPr id="0" name=""/>
        <dsp:cNvSpPr/>
      </dsp:nvSpPr>
      <dsp:spPr>
        <a:xfrm>
          <a:off x="445930" y="4017692"/>
          <a:ext cx="810783" cy="81078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CB66A7-B682-4F59-925D-DEF1C00B9644}">
      <dsp:nvSpPr>
        <dsp:cNvPr id="0" name=""/>
        <dsp:cNvSpPr/>
      </dsp:nvSpPr>
      <dsp:spPr>
        <a:xfrm>
          <a:off x="1702644" y="3686008"/>
          <a:ext cx="5546115" cy="1474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014" tIns="156014" rIns="156014" bIns="156014" numCol="1" spcCol="1270" anchor="ctr" anchorCtr="0">
          <a:noAutofit/>
        </a:bodyPr>
        <a:lstStyle/>
        <a:p>
          <a:pPr marL="0" lvl="0" indent="0" algn="l" defTabSz="1111250">
            <a:lnSpc>
              <a:spcPct val="100000"/>
            </a:lnSpc>
            <a:spcBef>
              <a:spcPct val="0"/>
            </a:spcBef>
            <a:spcAft>
              <a:spcPct val="35000"/>
            </a:spcAft>
            <a:buNone/>
          </a:pPr>
          <a:r>
            <a:rPr lang="en-US" sz="2500" kern="1200" dirty="0"/>
            <a:t>To refine your perspective</a:t>
          </a:r>
        </a:p>
      </dsp:txBody>
      <dsp:txXfrm>
        <a:off x="1702644" y="3686008"/>
        <a:ext cx="5546115" cy="14741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92A1E7-304E-4888-8C01-FB83B0B7B93A}">
      <dsp:nvSpPr>
        <dsp:cNvPr id="0" name=""/>
        <dsp:cNvSpPr/>
      </dsp:nvSpPr>
      <dsp:spPr>
        <a:xfrm>
          <a:off x="3080" y="465433"/>
          <a:ext cx="2444055" cy="3421677"/>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622300">
            <a:lnSpc>
              <a:spcPct val="90000"/>
            </a:lnSpc>
            <a:spcBef>
              <a:spcPct val="0"/>
            </a:spcBef>
            <a:spcAft>
              <a:spcPct val="35000"/>
            </a:spcAft>
            <a:buNone/>
          </a:pPr>
          <a:r>
            <a:rPr lang="en-US" sz="1400" kern="1200"/>
            <a:t>Show don’t tell. Put your prototype in the user’s hands – or your user within an experience. And don’t explain everything (yet). Let your tester interpret the prototype. </a:t>
          </a:r>
        </a:p>
      </dsp:txBody>
      <dsp:txXfrm>
        <a:off x="3080" y="1765670"/>
        <a:ext cx="2444055" cy="2053006"/>
      </dsp:txXfrm>
    </dsp:sp>
    <dsp:sp modelId="{0C12D66C-A701-42E9-9835-837C8FA69758}">
      <dsp:nvSpPr>
        <dsp:cNvPr id="0" name=""/>
        <dsp:cNvSpPr/>
      </dsp:nvSpPr>
      <dsp:spPr>
        <a:xfrm>
          <a:off x="711856" y="807600"/>
          <a:ext cx="1026503" cy="1026503"/>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862184" y="957928"/>
        <a:ext cx="725847" cy="725847"/>
      </dsp:txXfrm>
    </dsp:sp>
    <dsp:sp modelId="{D362D170-A854-4BD0-BB9C-DA88508B976B}">
      <dsp:nvSpPr>
        <dsp:cNvPr id="0" name=""/>
        <dsp:cNvSpPr/>
      </dsp:nvSpPr>
      <dsp:spPr>
        <a:xfrm>
          <a:off x="3080" y="3887038"/>
          <a:ext cx="2444055" cy="72"/>
        </a:xfrm>
        <a:prstGeom prst="rect">
          <a:avLst/>
        </a:prstGeom>
        <a:solidFill>
          <a:schemeClr val="accent2">
            <a:hueOff val="-207909"/>
            <a:satOff val="-11990"/>
            <a:lumOff val="1233"/>
            <a:alphaOff val="0"/>
          </a:schemeClr>
        </a:solidFill>
        <a:ln w="12700" cap="flat" cmpd="sng" algn="ctr">
          <a:solidFill>
            <a:schemeClr val="accent2">
              <a:hueOff val="-207909"/>
              <a:satOff val="-11990"/>
              <a:lumOff val="123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557F7F-0A2F-4A99-8C4A-B48C0B4BBB23}">
      <dsp:nvSpPr>
        <dsp:cNvPr id="0" name=""/>
        <dsp:cNvSpPr/>
      </dsp:nvSpPr>
      <dsp:spPr>
        <a:xfrm>
          <a:off x="2691541" y="465433"/>
          <a:ext cx="2444055" cy="3421677"/>
        </a:xfrm>
        <a:prstGeom prst="rect">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622300">
            <a:lnSpc>
              <a:spcPct val="90000"/>
            </a:lnSpc>
            <a:spcBef>
              <a:spcPct val="0"/>
            </a:spcBef>
            <a:spcAft>
              <a:spcPct val="35000"/>
            </a:spcAft>
            <a:buNone/>
          </a:pPr>
          <a:r>
            <a:rPr lang="en-US" sz="1400" kern="1200"/>
            <a:t>Watch how they use (and misuse!) what you have given them, and how they handle and interact with it; then listen to what they say about it, and the questions they have. </a:t>
          </a:r>
        </a:p>
      </dsp:txBody>
      <dsp:txXfrm>
        <a:off x="2691541" y="1765670"/>
        <a:ext cx="2444055" cy="2053006"/>
      </dsp:txXfrm>
    </dsp:sp>
    <dsp:sp modelId="{D252AB88-9C31-4279-87A7-344A2C32AFBE}">
      <dsp:nvSpPr>
        <dsp:cNvPr id="0" name=""/>
        <dsp:cNvSpPr/>
      </dsp:nvSpPr>
      <dsp:spPr>
        <a:xfrm>
          <a:off x="3400317" y="807600"/>
          <a:ext cx="1026503" cy="1026503"/>
        </a:xfrm>
        <a:prstGeom prst="ellipse">
          <a:avLst/>
        </a:prstGeom>
        <a:solidFill>
          <a:schemeClr val="accent2">
            <a:hueOff val="-415818"/>
            <a:satOff val="-23979"/>
            <a:lumOff val="2465"/>
            <a:alphaOff val="0"/>
          </a:schemeClr>
        </a:solidFill>
        <a:ln w="12700" cap="flat" cmpd="sng" algn="ctr">
          <a:solidFill>
            <a:schemeClr val="accent2">
              <a:hueOff val="-415818"/>
              <a:satOff val="-23979"/>
              <a:lumOff val="24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550645" y="957928"/>
        <a:ext cx="725847" cy="725847"/>
      </dsp:txXfrm>
    </dsp:sp>
    <dsp:sp modelId="{B8D60BF0-595B-4D23-8450-38BA96FA711F}">
      <dsp:nvSpPr>
        <dsp:cNvPr id="0" name=""/>
        <dsp:cNvSpPr/>
      </dsp:nvSpPr>
      <dsp:spPr>
        <a:xfrm>
          <a:off x="2691541" y="3887038"/>
          <a:ext cx="2444055" cy="72"/>
        </a:xfrm>
        <a:prstGeom prst="rect">
          <a:avLst/>
        </a:prstGeom>
        <a:solidFill>
          <a:schemeClr val="accent2">
            <a:hueOff val="-623727"/>
            <a:satOff val="-35969"/>
            <a:lumOff val="3698"/>
            <a:alphaOff val="0"/>
          </a:schemeClr>
        </a:solidFill>
        <a:ln w="12700" cap="flat" cmpd="sng" algn="ctr">
          <a:solidFill>
            <a:schemeClr val="accent2">
              <a:hueOff val="-623727"/>
              <a:satOff val="-35969"/>
              <a:lumOff val="369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6F2AE6-7EA4-4276-B02A-2752692EA5E0}">
      <dsp:nvSpPr>
        <dsp:cNvPr id="0" name=""/>
        <dsp:cNvSpPr/>
      </dsp:nvSpPr>
      <dsp:spPr>
        <a:xfrm>
          <a:off x="5380002" y="465433"/>
          <a:ext cx="2444055" cy="3421677"/>
        </a:xfrm>
        <a:prstGeom prst="rect">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622300">
            <a:lnSpc>
              <a:spcPct val="90000"/>
            </a:lnSpc>
            <a:spcBef>
              <a:spcPct val="0"/>
            </a:spcBef>
            <a:spcAft>
              <a:spcPct val="35000"/>
            </a:spcAft>
            <a:buNone/>
          </a:pPr>
          <a:r>
            <a:rPr lang="en-US" sz="1400" kern="1200"/>
            <a:t>Create Experiences. Create your prototypes and test them in a way that feels like an experience that your user is reacting to, rather than an explanation that your user is evaluating. </a:t>
          </a:r>
        </a:p>
      </dsp:txBody>
      <dsp:txXfrm>
        <a:off x="5380002" y="1765670"/>
        <a:ext cx="2444055" cy="2053006"/>
      </dsp:txXfrm>
    </dsp:sp>
    <dsp:sp modelId="{FD5267C1-3156-42C5-9654-22D4D2DCE9DE}">
      <dsp:nvSpPr>
        <dsp:cNvPr id="0" name=""/>
        <dsp:cNvSpPr/>
      </dsp:nvSpPr>
      <dsp:spPr>
        <a:xfrm>
          <a:off x="6088778" y="807600"/>
          <a:ext cx="1026503" cy="1026503"/>
        </a:xfrm>
        <a:prstGeom prst="ellipse">
          <a:avLst/>
        </a:prstGeom>
        <a:solidFill>
          <a:schemeClr val="accent2">
            <a:hueOff val="-831636"/>
            <a:satOff val="-47959"/>
            <a:lumOff val="4930"/>
            <a:alphaOff val="0"/>
          </a:schemeClr>
        </a:solidFill>
        <a:ln w="12700" cap="flat" cmpd="sng" algn="ctr">
          <a:solidFill>
            <a:schemeClr val="accent2">
              <a:hueOff val="-831636"/>
              <a:satOff val="-47959"/>
              <a:lumOff val="49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239106" y="957928"/>
        <a:ext cx="725847" cy="725847"/>
      </dsp:txXfrm>
    </dsp:sp>
    <dsp:sp modelId="{934BCFD1-5ECC-4B91-8D3F-4519CBA16130}">
      <dsp:nvSpPr>
        <dsp:cNvPr id="0" name=""/>
        <dsp:cNvSpPr/>
      </dsp:nvSpPr>
      <dsp:spPr>
        <a:xfrm>
          <a:off x="5380002" y="3887038"/>
          <a:ext cx="2444055" cy="72"/>
        </a:xfrm>
        <a:prstGeom prst="rect">
          <a:avLst/>
        </a:prstGeom>
        <a:solidFill>
          <a:schemeClr val="accent2">
            <a:hueOff val="-1039545"/>
            <a:satOff val="-59949"/>
            <a:lumOff val="6163"/>
            <a:alphaOff val="0"/>
          </a:schemeClr>
        </a:solidFill>
        <a:ln w="12700" cap="flat" cmpd="sng" algn="ctr">
          <a:solidFill>
            <a:schemeClr val="accent2">
              <a:hueOff val="-1039545"/>
              <a:satOff val="-59949"/>
              <a:lumOff val="61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0ABEA8-BF44-4EEB-84B8-1717BF3149B7}">
      <dsp:nvSpPr>
        <dsp:cNvPr id="0" name=""/>
        <dsp:cNvSpPr/>
      </dsp:nvSpPr>
      <dsp:spPr>
        <a:xfrm>
          <a:off x="8068463" y="465433"/>
          <a:ext cx="2444055" cy="3421677"/>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622300">
            <a:lnSpc>
              <a:spcPct val="90000"/>
            </a:lnSpc>
            <a:spcBef>
              <a:spcPct val="0"/>
            </a:spcBef>
            <a:spcAft>
              <a:spcPct val="35000"/>
            </a:spcAft>
            <a:buNone/>
          </a:pPr>
          <a:r>
            <a:rPr lang="en-US" sz="1400" kern="1200"/>
            <a:t>Ask users to compare. Bringing multiple prototypes to the field to test gives users a basis for comparison, and comparisons often reveal latent needs.</a:t>
          </a:r>
        </a:p>
      </dsp:txBody>
      <dsp:txXfrm>
        <a:off x="8068463" y="1765670"/>
        <a:ext cx="2444055" cy="2053006"/>
      </dsp:txXfrm>
    </dsp:sp>
    <dsp:sp modelId="{D38DF5D1-45CE-4419-83F8-A076B8F0DEB2}">
      <dsp:nvSpPr>
        <dsp:cNvPr id="0" name=""/>
        <dsp:cNvSpPr/>
      </dsp:nvSpPr>
      <dsp:spPr>
        <a:xfrm>
          <a:off x="8777239" y="807600"/>
          <a:ext cx="1026503" cy="1026503"/>
        </a:xfrm>
        <a:prstGeom prst="ellipse">
          <a:avLst/>
        </a:prstGeom>
        <a:solidFill>
          <a:schemeClr val="accent2">
            <a:hueOff val="-1247454"/>
            <a:satOff val="-71938"/>
            <a:lumOff val="7395"/>
            <a:alphaOff val="0"/>
          </a:schemeClr>
        </a:solidFill>
        <a:ln w="12700" cap="flat" cmpd="sng" algn="ctr">
          <a:solidFill>
            <a:schemeClr val="accent2">
              <a:hueOff val="-1247454"/>
              <a:satOff val="-71938"/>
              <a:lumOff val="739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p>
      </dsp:txBody>
      <dsp:txXfrm>
        <a:off x="8927567" y="957928"/>
        <a:ext cx="725847" cy="725847"/>
      </dsp:txXfrm>
    </dsp:sp>
    <dsp:sp modelId="{BBB21FA2-8F14-4CEF-ABF1-DCD092AC836B}">
      <dsp:nvSpPr>
        <dsp:cNvPr id="0" name=""/>
        <dsp:cNvSpPr/>
      </dsp:nvSpPr>
      <dsp:spPr>
        <a:xfrm>
          <a:off x="8068463" y="3887038"/>
          <a:ext cx="2444055" cy="72"/>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9FF9C-8DF1-4189-8E8F-F2FC8E1D3D0D}">
      <dsp:nvSpPr>
        <dsp:cNvPr id="0" name=""/>
        <dsp:cNvSpPr/>
      </dsp:nvSpPr>
      <dsp:spPr>
        <a:xfrm>
          <a:off x="0" y="752"/>
          <a:ext cx="7812562" cy="17607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3ACE7E-DDA9-4205-A9D8-07F110978BCD}">
      <dsp:nvSpPr>
        <dsp:cNvPr id="0" name=""/>
        <dsp:cNvSpPr/>
      </dsp:nvSpPr>
      <dsp:spPr>
        <a:xfrm>
          <a:off x="532614" y="396911"/>
          <a:ext cx="968389" cy="96838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3D3ECF2-8D78-4556-83EF-C983C4F3F164}">
      <dsp:nvSpPr>
        <dsp:cNvPr id="0" name=""/>
        <dsp:cNvSpPr/>
      </dsp:nvSpPr>
      <dsp:spPr>
        <a:xfrm>
          <a:off x="2033618" y="752"/>
          <a:ext cx="5778943" cy="1760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342" tIns="186342" rIns="186342" bIns="186342" numCol="1" spcCol="1270" anchor="ctr" anchorCtr="0">
          <a:noAutofit/>
        </a:bodyPr>
        <a:lstStyle/>
        <a:p>
          <a:pPr marL="0" lvl="0" indent="0" algn="l" defTabSz="1111250">
            <a:lnSpc>
              <a:spcPct val="90000"/>
            </a:lnSpc>
            <a:spcBef>
              <a:spcPct val="0"/>
            </a:spcBef>
            <a:spcAft>
              <a:spcPct val="35000"/>
            </a:spcAft>
            <a:buNone/>
          </a:pPr>
          <a:r>
            <a:rPr lang="en-GB" sz="2500" kern="1200"/>
            <a:t>Listen</a:t>
          </a:r>
          <a:endParaRPr lang="en-US" sz="2500" kern="1200"/>
        </a:p>
      </dsp:txBody>
      <dsp:txXfrm>
        <a:off x="2033618" y="752"/>
        <a:ext cx="5778943" cy="1760708"/>
      </dsp:txXfrm>
    </dsp:sp>
    <dsp:sp modelId="{5696E623-A4CE-4A38-BC2C-0BF1A190BD31}">
      <dsp:nvSpPr>
        <dsp:cNvPr id="0" name=""/>
        <dsp:cNvSpPr/>
      </dsp:nvSpPr>
      <dsp:spPr>
        <a:xfrm>
          <a:off x="0" y="2201638"/>
          <a:ext cx="7812562" cy="17607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20C012-B4F3-4E80-9B1B-22EB2E94714C}">
      <dsp:nvSpPr>
        <dsp:cNvPr id="0" name=""/>
        <dsp:cNvSpPr/>
      </dsp:nvSpPr>
      <dsp:spPr>
        <a:xfrm>
          <a:off x="532614" y="2597798"/>
          <a:ext cx="968389" cy="96838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97FB8F-7FD6-4F2D-A0B3-1AF86D1673D8}">
      <dsp:nvSpPr>
        <dsp:cNvPr id="0" name=""/>
        <dsp:cNvSpPr/>
      </dsp:nvSpPr>
      <dsp:spPr>
        <a:xfrm>
          <a:off x="2033618" y="2201638"/>
          <a:ext cx="5778943" cy="1760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342" tIns="186342" rIns="186342" bIns="186342" numCol="1" spcCol="1270" anchor="ctr" anchorCtr="0">
          <a:noAutofit/>
        </a:bodyPr>
        <a:lstStyle/>
        <a:p>
          <a:pPr marL="0" lvl="0" indent="0" algn="l" defTabSz="1111250">
            <a:lnSpc>
              <a:spcPct val="90000"/>
            </a:lnSpc>
            <a:spcBef>
              <a:spcPct val="0"/>
            </a:spcBef>
            <a:spcAft>
              <a:spcPct val="35000"/>
            </a:spcAft>
            <a:buNone/>
          </a:pPr>
          <a:r>
            <a:rPr lang="en-GB" sz="2500" kern="1200"/>
            <a:t>Remember the benefit of receiving feedback</a:t>
          </a:r>
          <a:endParaRPr lang="en-US" sz="2500" kern="1200"/>
        </a:p>
      </dsp:txBody>
      <dsp:txXfrm>
        <a:off x="2033618" y="2201638"/>
        <a:ext cx="5778943" cy="1760708"/>
      </dsp:txXfrm>
    </dsp:sp>
    <dsp:sp modelId="{FDBE7D59-E099-4915-A933-FFA6823880E1}">
      <dsp:nvSpPr>
        <dsp:cNvPr id="0" name=""/>
        <dsp:cNvSpPr/>
      </dsp:nvSpPr>
      <dsp:spPr>
        <a:xfrm>
          <a:off x="0" y="4402524"/>
          <a:ext cx="7812562" cy="17607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A9398F-1CC8-4EAE-BEAB-F8DBFD41C9AB}">
      <dsp:nvSpPr>
        <dsp:cNvPr id="0" name=""/>
        <dsp:cNvSpPr/>
      </dsp:nvSpPr>
      <dsp:spPr>
        <a:xfrm>
          <a:off x="532614" y="4798684"/>
          <a:ext cx="968389" cy="96838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8C9115C-AC77-47CE-AAE6-494892F541C7}">
      <dsp:nvSpPr>
        <dsp:cNvPr id="0" name=""/>
        <dsp:cNvSpPr/>
      </dsp:nvSpPr>
      <dsp:spPr>
        <a:xfrm>
          <a:off x="2033618" y="4402524"/>
          <a:ext cx="5778943" cy="1760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342" tIns="186342" rIns="186342" bIns="186342" numCol="1" spcCol="1270" anchor="ctr" anchorCtr="0">
          <a:noAutofit/>
        </a:bodyPr>
        <a:lstStyle/>
        <a:p>
          <a:pPr marL="0" lvl="0" indent="0" algn="l" defTabSz="1111250">
            <a:lnSpc>
              <a:spcPct val="90000"/>
            </a:lnSpc>
            <a:spcBef>
              <a:spcPct val="0"/>
            </a:spcBef>
            <a:spcAft>
              <a:spcPct val="35000"/>
            </a:spcAft>
            <a:buNone/>
          </a:pPr>
          <a:r>
            <a:rPr lang="en-GB" sz="2500" kern="1200"/>
            <a:t>Understand by asking questions such as: what could be improved? Was it easy to use? How often would you use it ?</a:t>
          </a:r>
          <a:endParaRPr lang="en-US" sz="2500" kern="1200"/>
        </a:p>
      </dsp:txBody>
      <dsp:txXfrm>
        <a:off x="2033618" y="4402524"/>
        <a:ext cx="5778943" cy="176070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0BEA61-A629-43FE-BD8C-FB8312955CAF}" type="datetimeFigureOut">
              <a:rPr lang="en-GB" smtClean="0"/>
              <a:t>12/09/2022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517256-1B84-4452-B5CF-C84D3008D404}" type="slidenum">
              <a:rPr lang="en-GB" smtClean="0"/>
              <a:t>‹#›</a:t>
            </a:fld>
            <a:endParaRPr lang="en-GB"/>
          </a:p>
        </p:txBody>
      </p:sp>
    </p:spTree>
    <p:extLst>
      <p:ext uri="{BB962C8B-B14F-4D97-AF65-F5344CB8AC3E}">
        <p14:creationId xmlns:p14="http://schemas.microsoft.com/office/powerpoint/2010/main" val="4257159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Group discussion about</a:t>
            </a:r>
          </a:p>
          <a:p>
            <a:endParaRPr lang="en-GB" dirty="0"/>
          </a:p>
          <a:p>
            <a:r>
              <a:rPr lang="en-GB" dirty="0"/>
              <a:t>Empathy: how did their cultural experience influence their sense of empathy</a:t>
            </a:r>
          </a:p>
          <a:p>
            <a:endParaRPr lang="en-GB" dirty="0"/>
          </a:p>
          <a:p>
            <a:r>
              <a:rPr lang="en-GB" dirty="0"/>
              <a:t>Expansive thinking: How did testing the solution bring new insights </a:t>
            </a:r>
          </a:p>
          <a:p>
            <a:endParaRPr lang="en-GB" dirty="0"/>
          </a:p>
          <a:p>
            <a:r>
              <a:rPr lang="en-GB" dirty="0"/>
              <a:t>Experimentation: How did testing the solution reflect on their prototyping phase? Did they prototype enough? Did they look beyond the obvious solutions?</a:t>
            </a:r>
          </a:p>
        </p:txBody>
      </p:sp>
      <p:sp>
        <p:nvSpPr>
          <p:cNvPr id="4" name="Slide Number Placeholder 3"/>
          <p:cNvSpPr>
            <a:spLocks noGrp="1"/>
          </p:cNvSpPr>
          <p:nvPr>
            <p:ph type="sldNum" sz="quarter" idx="5"/>
          </p:nvPr>
        </p:nvSpPr>
        <p:spPr/>
        <p:txBody>
          <a:bodyPr/>
          <a:lstStyle/>
          <a:p>
            <a:fld id="{AD517256-1B84-4452-B5CF-C84D3008D404}" type="slidenum">
              <a:rPr lang="en-GB" smtClean="0"/>
              <a:t>7</a:t>
            </a:fld>
            <a:endParaRPr lang="en-GB"/>
          </a:p>
        </p:txBody>
      </p:sp>
    </p:spTree>
    <p:extLst>
      <p:ext uri="{BB962C8B-B14F-4D97-AF65-F5344CB8AC3E}">
        <p14:creationId xmlns:p14="http://schemas.microsoft.com/office/powerpoint/2010/main" val="3604005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CDA63-C4C6-40A8-A48C-953743D466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DD28C3D-DF46-B0EB-163D-5E8640A629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723A19C-590D-9107-9F92-A705573CA8C0}"/>
              </a:ext>
            </a:extLst>
          </p:cNvPr>
          <p:cNvSpPr>
            <a:spLocks noGrp="1"/>
          </p:cNvSpPr>
          <p:nvPr>
            <p:ph type="dt" sz="half" idx="10"/>
          </p:nvPr>
        </p:nvSpPr>
        <p:spPr/>
        <p:txBody>
          <a:bodyPr/>
          <a:lstStyle/>
          <a:p>
            <a:fld id="{073D55F9-11A3-4523-8F38-6BA37933791A}" type="datetime1">
              <a:rPr lang="en-US" smtClean="0"/>
              <a:t>9/12/2022</a:t>
            </a:fld>
            <a:endParaRPr lang="en-US"/>
          </a:p>
        </p:txBody>
      </p:sp>
      <p:sp>
        <p:nvSpPr>
          <p:cNvPr id="5" name="Footer Placeholder 4">
            <a:extLst>
              <a:ext uri="{FF2B5EF4-FFF2-40B4-BE49-F238E27FC236}">
                <a16:creationId xmlns:a16="http://schemas.microsoft.com/office/drawing/2014/main" id="{668961F7-AA55-2C2F-63EE-1C51818B278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735AF166-76F8-10E6-5894-5FD4E0824BBB}"/>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62668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1179D-668E-C878-CF0C-E9F294441E4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A381C72-E1B5-782B-2258-D0284830FA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A12103-124A-2CD9-D99D-4B6395A92996}"/>
              </a:ext>
            </a:extLst>
          </p:cNvPr>
          <p:cNvSpPr>
            <a:spLocks noGrp="1"/>
          </p:cNvSpPr>
          <p:nvPr>
            <p:ph type="dt" sz="half" idx="10"/>
          </p:nvPr>
        </p:nvSpPr>
        <p:spPr/>
        <p:txBody>
          <a:bodyPr/>
          <a:lstStyle/>
          <a:p>
            <a:fld id="{0B4E757A-3EC2-4683-9080-1A460C37C843}" type="datetime1">
              <a:rPr lang="en-US" smtClean="0"/>
              <a:t>9/12/2022</a:t>
            </a:fld>
            <a:endParaRPr lang="en-US"/>
          </a:p>
        </p:txBody>
      </p:sp>
      <p:sp>
        <p:nvSpPr>
          <p:cNvPr id="5" name="Footer Placeholder 4">
            <a:extLst>
              <a:ext uri="{FF2B5EF4-FFF2-40B4-BE49-F238E27FC236}">
                <a16:creationId xmlns:a16="http://schemas.microsoft.com/office/drawing/2014/main" id="{189D12C5-BA85-0031-235B-23C7AB20E129}"/>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7D91463-C37E-451A-ECF1-CD13557D7864}"/>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822657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0AF3AA-5653-7ACA-080A-952C8CA6B67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75F07BC-821B-2021-49D1-35E025A405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D33336-C500-A35F-2488-8C1017EB1D47}"/>
              </a:ext>
            </a:extLst>
          </p:cNvPr>
          <p:cNvSpPr>
            <a:spLocks noGrp="1"/>
          </p:cNvSpPr>
          <p:nvPr>
            <p:ph type="dt" sz="half" idx="10"/>
          </p:nvPr>
        </p:nvSpPr>
        <p:spPr/>
        <p:txBody>
          <a:bodyPr/>
          <a:lstStyle/>
          <a:p>
            <a:fld id="{5CC8096C-64ED-4153-A483-5C02E44AD5C3}" type="datetime1">
              <a:rPr lang="en-US" smtClean="0"/>
              <a:t>9/12/2022</a:t>
            </a:fld>
            <a:endParaRPr lang="en-US" dirty="0"/>
          </a:p>
        </p:txBody>
      </p:sp>
      <p:sp>
        <p:nvSpPr>
          <p:cNvPr id="5" name="Footer Placeholder 4">
            <a:extLst>
              <a:ext uri="{FF2B5EF4-FFF2-40B4-BE49-F238E27FC236}">
                <a16:creationId xmlns:a16="http://schemas.microsoft.com/office/drawing/2014/main" id="{56CAB7EE-D2BB-4D67-6428-FCAA6369D1FF}"/>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D32F1F98-940C-0B1F-DB50-817D24518A5C}"/>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666111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F6FF8-EEEC-5F32-EF53-50E7C878493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2AA3F0-6EDB-7AC3-C09A-563344B09E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132D425-BEC4-3C1C-5446-FCA9A82300EE}"/>
              </a:ext>
            </a:extLst>
          </p:cNvPr>
          <p:cNvSpPr>
            <a:spLocks noGrp="1"/>
          </p:cNvSpPr>
          <p:nvPr>
            <p:ph type="dt" sz="half" idx="10"/>
          </p:nvPr>
        </p:nvSpPr>
        <p:spPr/>
        <p:txBody>
          <a:bodyPr/>
          <a:lstStyle/>
          <a:p>
            <a:fld id="{1CB9D56B-6EBE-4E5F-99D9-2A3DBDF37D0A}" type="datetime1">
              <a:rPr lang="en-US" smtClean="0"/>
              <a:t>9/12/2022</a:t>
            </a:fld>
            <a:endParaRPr lang="en-US"/>
          </a:p>
        </p:txBody>
      </p:sp>
      <p:sp>
        <p:nvSpPr>
          <p:cNvPr id="5" name="Footer Placeholder 4">
            <a:extLst>
              <a:ext uri="{FF2B5EF4-FFF2-40B4-BE49-F238E27FC236}">
                <a16:creationId xmlns:a16="http://schemas.microsoft.com/office/drawing/2014/main" id="{495508F3-C7FB-DC63-BFC7-77C8E1C825E0}"/>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BD1922E1-A061-400F-4237-0ADA025DB9B5}"/>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414161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31F1F-5E2C-EEC6-EFC7-CD5AC1AD19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0149B36-FC15-2F40-8D56-01B6BC06B9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5670C4-E7A0-15DE-0A80-89C3A2873671}"/>
              </a:ext>
            </a:extLst>
          </p:cNvPr>
          <p:cNvSpPr>
            <a:spLocks noGrp="1"/>
          </p:cNvSpPr>
          <p:nvPr>
            <p:ph type="dt" sz="half" idx="10"/>
          </p:nvPr>
        </p:nvSpPr>
        <p:spPr/>
        <p:txBody>
          <a:bodyPr/>
          <a:lstStyle/>
          <a:p>
            <a:fld id="{8C33F3CA-C7E3-432D-9282-18F13836509A}" type="datetime1">
              <a:rPr lang="en-US" smtClean="0"/>
              <a:t>9/12/2022</a:t>
            </a:fld>
            <a:endParaRPr lang="en-US" dirty="0"/>
          </a:p>
        </p:txBody>
      </p:sp>
      <p:sp>
        <p:nvSpPr>
          <p:cNvPr id="5" name="Footer Placeholder 4">
            <a:extLst>
              <a:ext uri="{FF2B5EF4-FFF2-40B4-BE49-F238E27FC236}">
                <a16:creationId xmlns:a16="http://schemas.microsoft.com/office/drawing/2014/main" id="{2B840E14-D8E0-71EC-838E-67A201AB1D81}"/>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D153672E-C40C-DCDF-62B2-92ADA0EC045B}"/>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23207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CEC2B-DA81-E152-DF34-268A44316FF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9C58B40-EB3D-64F5-5E12-422B436D27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382C63B-3080-32CD-7B57-91F3C82AB63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AD66DF9-9F17-EEB9-839B-D71DF47737D6}"/>
              </a:ext>
            </a:extLst>
          </p:cNvPr>
          <p:cNvSpPr>
            <a:spLocks noGrp="1"/>
          </p:cNvSpPr>
          <p:nvPr>
            <p:ph type="dt" sz="half" idx="10"/>
          </p:nvPr>
        </p:nvSpPr>
        <p:spPr/>
        <p:txBody>
          <a:bodyPr/>
          <a:lstStyle/>
          <a:p>
            <a:fld id="{75BE9C62-1337-40B8-BA50-E9F4861DB4BC}" type="datetime1">
              <a:rPr lang="en-US" smtClean="0"/>
              <a:t>9/12/2022</a:t>
            </a:fld>
            <a:endParaRPr lang="en-US"/>
          </a:p>
        </p:txBody>
      </p:sp>
      <p:sp>
        <p:nvSpPr>
          <p:cNvPr id="6" name="Footer Placeholder 5">
            <a:extLst>
              <a:ext uri="{FF2B5EF4-FFF2-40B4-BE49-F238E27FC236}">
                <a16:creationId xmlns:a16="http://schemas.microsoft.com/office/drawing/2014/main" id="{EC50D607-17BF-C5B5-80C9-9228C6FB0D76}"/>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CF41898-BB9C-C3D6-0131-5B8678371A9C}"/>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200795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91C40-632A-2F6D-313A-75D34CCFCC7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A8FB88B-7C1F-CA51-B3B4-6B7E1C9142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23E4E8-2CAC-F605-E825-A95DE6D389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EBFAEDA-B301-689F-6323-A5891A72C0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BDFF17-2716-4168-247F-A6DA4225D0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21B8762-BFC0-3CBB-B277-3DAC1E9EF990}"/>
              </a:ext>
            </a:extLst>
          </p:cNvPr>
          <p:cNvSpPr>
            <a:spLocks noGrp="1"/>
          </p:cNvSpPr>
          <p:nvPr>
            <p:ph type="dt" sz="half" idx="10"/>
          </p:nvPr>
        </p:nvSpPr>
        <p:spPr/>
        <p:txBody>
          <a:bodyPr/>
          <a:lstStyle/>
          <a:p>
            <a:fld id="{47C195EB-2DA3-4B24-8725-19BC22A7BE50}" type="datetime1">
              <a:rPr lang="en-US" smtClean="0"/>
              <a:t>9/12/2022</a:t>
            </a:fld>
            <a:endParaRPr lang="en-US"/>
          </a:p>
        </p:txBody>
      </p:sp>
      <p:sp>
        <p:nvSpPr>
          <p:cNvPr id="8" name="Footer Placeholder 7">
            <a:extLst>
              <a:ext uri="{FF2B5EF4-FFF2-40B4-BE49-F238E27FC236}">
                <a16:creationId xmlns:a16="http://schemas.microsoft.com/office/drawing/2014/main" id="{DC6E6EFC-0A4E-DB33-6C6C-5C73F4B53C61}"/>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B8C0FF42-E11D-D45D-E488-A19FDF55EAC2}"/>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262099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6934C-F8B9-2CAA-BCC8-1203EAB1907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CCFFBAC-93A7-828A-A719-E4285FFA8C26}"/>
              </a:ext>
            </a:extLst>
          </p:cNvPr>
          <p:cNvSpPr>
            <a:spLocks noGrp="1"/>
          </p:cNvSpPr>
          <p:nvPr>
            <p:ph type="dt" sz="half" idx="10"/>
          </p:nvPr>
        </p:nvSpPr>
        <p:spPr/>
        <p:txBody>
          <a:bodyPr/>
          <a:lstStyle/>
          <a:p>
            <a:fld id="{F4E237E6-0076-4915-A5A8-B7C11FA4F374}" type="datetime1">
              <a:rPr lang="en-US" smtClean="0"/>
              <a:t>9/12/2022</a:t>
            </a:fld>
            <a:endParaRPr lang="en-US"/>
          </a:p>
        </p:txBody>
      </p:sp>
      <p:sp>
        <p:nvSpPr>
          <p:cNvPr id="4" name="Footer Placeholder 3">
            <a:extLst>
              <a:ext uri="{FF2B5EF4-FFF2-40B4-BE49-F238E27FC236}">
                <a16:creationId xmlns:a16="http://schemas.microsoft.com/office/drawing/2014/main" id="{94088BB0-3E6D-5260-25EF-95F786C1D2F7}"/>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3C6F147D-E619-CC64-4033-475F09C090B4}"/>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812689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23012A-1739-53E1-45CB-5A2A7DDFAACE}"/>
              </a:ext>
            </a:extLst>
          </p:cNvPr>
          <p:cNvSpPr>
            <a:spLocks noGrp="1"/>
          </p:cNvSpPr>
          <p:nvPr>
            <p:ph type="dt" sz="half" idx="10"/>
          </p:nvPr>
        </p:nvSpPr>
        <p:spPr/>
        <p:txBody>
          <a:bodyPr/>
          <a:lstStyle/>
          <a:p>
            <a:fld id="{3505F58F-C0B5-422A-8E5A-6B99E5D80F0A}" type="datetime1">
              <a:rPr lang="en-US" smtClean="0"/>
              <a:t>9/12/2022</a:t>
            </a:fld>
            <a:endParaRPr lang="en-US"/>
          </a:p>
        </p:txBody>
      </p:sp>
      <p:sp>
        <p:nvSpPr>
          <p:cNvPr id="3" name="Footer Placeholder 2">
            <a:extLst>
              <a:ext uri="{FF2B5EF4-FFF2-40B4-BE49-F238E27FC236}">
                <a16:creationId xmlns:a16="http://schemas.microsoft.com/office/drawing/2014/main" id="{923F8A00-CB8B-520D-D957-C3005B9540DB}"/>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F2A61BE5-9A87-E3C8-D0B0-A5832720DC81}"/>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523894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C96B3-8DF8-DF10-AB0E-BFF7F55C10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5034DF8-49F8-CDAC-1BE4-3D1AE89FC6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A426912-758D-D736-2DD6-F80194E1DB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613A68-1D20-67D0-0307-2B62BFE7CB96}"/>
              </a:ext>
            </a:extLst>
          </p:cNvPr>
          <p:cNvSpPr>
            <a:spLocks noGrp="1"/>
          </p:cNvSpPr>
          <p:nvPr>
            <p:ph type="dt" sz="half" idx="10"/>
          </p:nvPr>
        </p:nvSpPr>
        <p:spPr/>
        <p:txBody>
          <a:bodyPr/>
          <a:lstStyle/>
          <a:p>
            <a:fld id="{7565E655-9687-48DF-A33F-F8824CCCB5D1}" type="datetime1">
              <a:rPr lang="en-US" smtClean="0"/>
              <a:t>9/12/2022</a:t>
            </a:fld>
            <a:endParaRPr lang="en-US"/>
          </a:p>
        </p:txBody>
      </p:sp>
      <p:sp>
        <p:nvSpPr>
          <p:cNvPr id="6" name="Footer Placeholder 5">
            <a:extLst>
              <a:ext uri="{FF2B5EF4-FFF2-40B4-BE49-F238E27FC236}">
                <a16:creationId xmlns:a16="http://schemas.microsoft.com/office/drawing/2014/main" id="{3A6D6D0B-E387-8394-C21E-9D95A0675E69}"/>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9F32561-403C-F5E5-7112-89996474FEEF}"/>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4109660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BF6FA-ADC0-EE67-961D-5106008C5E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DB241D0-B1B2-4991-9A56-5ECAAE668A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C9D374E-27C5-E8DF-1BC4-B598516675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8EE512-8A25-E526-42B2-E9D5924B9E78}"/>
              </a:ext>
            </a:extLst>
          </p:cNvPr>
          <p:cNvSpPr>
            <a:spLocks noGrp="1"/>
          </p:cNvSpPr>
          <p:nvPr>
            <p:ph type="dt" sz="half" idx="10"/>
          </p:nvPr>
        </p:nvSpPr>
        <p:spPr/>
        <p:txBody>
          <a:bodyPr/>
          <a:lstStyle/>
          <a:p>
            <a:fld id="{B97FD56A-AAB8-4544-A495-D0645413C9E3}" type="datetime1">
              <a:rPr lang="en-US" smtClean="0"/>
              <a:t>9/12/2022</a:t>
            </a:fld>
            <a:endParaRPr lang="en-US"/>
          </a:p>
        </p:txBody>
      </p:sp>
      <p:sp>
        <p:nvSpPr>
          <p:cNvPr id="6" name="Footer Placeholder 5">
            <a:extLst>
              <a:ext uri="{FF2B5EF4-FFF2-40B4-BE49-F238E27FC236}">
                <a16:creationId xmlns:a16="http://schemas.microsoft.com/office/drawing/2014/main" id="{29AF9820-68F5-C3E3-CCBF-A0DAE79D0688}"/>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2590335-E9C0-2692-7DF0-F6F5A420A6B3}"/>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950485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C4F3E0-C7B0-0B3E-E8FF-EA5E73645F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E7D85E6-18F0-75E6-8C7E-0D04C4D3C6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590DBD-D18E-5C45-4BFD-8F739A63CA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3BAB95-8DA7-460B-B00A-7037C8394FB0}" type="datetime1">
              <a:rPr lang="en-US" smtClean="0"/>
              <a:pPr/>
              <a:t>9/12/2022</a:t>
            </a:fld>
            <a:endParaRPr lang="en-US" dirty="0"/>
          </a:p>
        </p:txBody>
      </p:sp>
      <p:sp>
        <p:nvSpPr>
          <p:cNvPr id="5" name="Footer Placeholder 4">
            <a:extLst>
              <a:ext uri="{FF2B5EF4-FFF2-40B4-BE49-F238E27FC236}">
                <a16:creationId xmlns:a16="http://schemas.microsoft.com/office/drawing/2014/main" id="{98FC0EEF-9543-5AAB-81F1-B815C7232A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Sample Footer Text</a:t>
            </a:r>
            <a:endParaRPr lang="en-US" dirty="0">
              <a:solidFill>
                <a:srgbClr val="FFFFFF"/>
              </a:solidFill>
            </a:endParaRPr>
          </a:p>
        </p:txBody>
      </p:sp>
      <p:sp>
        <p:nvSpPr>
          <p:cNvPr id="6" name="Slide Number Placeholder 5">
            <a:extLst>
              <a:ext uri="{FF2B5EF4-FFF2-40B4-BE49-F238E27FC236}">
                <a16:creationId xmlns:a16="http://schemas.microsoft.com/office/drawing/2014/main" id="{F16CEC63-6833-46D4-FBEC-387D6FAA56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A71338-8BA2-4C79-A6C5-5A8E30081D0C}" type="slidenum">
              <a:rPr lang="en-US" smtClean="0"/>
              <a:pPr/>
              <a:t>‹#›</a:t>
            </a:fld>
            <a:endParaRPr lang="en-US" dirty="0"/>
          </a:p>
        </p:txBody>
      </p:sp>
    </p:spTree>
    <p:extLst>
      <p:ext uri="{BB962C8B-B14F-4D97-AF65-F5344CB8AC3E}">
        <p14:creationId xmlns:p14="http://schemas.microsoft.com/office/powerpoint/2010/main" val="1727907282"/>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hyperlink" Target="https://uxmastery.com/beginners-guide-to-usability-testing/" TargetMode="External"/><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hyperlink" Target="https://creativecommons.org/licenses/by-nd/3.0/"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8">
            <a:extLst>
              <a:ext uri="{FF2B5EF4-FFF2-40B4-BE49-F238E27FC236}">
                <a16:creationId xmlns:a16="http://schemas.microsoft.com/office/drawing/2014/main" id="{97264A61-6AE3-4DC0-A455-5EDC604E39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10" name="Color Cover">
              <a:extLst>
                <a:ext uri="{FF2B5EF4-FFF2-40B4-BE49-F238E27FC236}">
                  <a16:creationId xmlns:a16="http://schemas.microsoft.com/office/drawing/2014/main" id="{2F23900D-D5D0-4EE8-80F4-D25038DE24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Cover">
              <a:extLst>
                <a:ext uri="{FF2B5EF4-FFF2-40B4-BE49-F238E27FC236}">
                  <a16:creationId xmlns:a16="http://schemas.microsoft.com/office/drawing/2014/main" id="{C55310DE-258B-4134-9DA8-DC4C2D0EBE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D691EE10-D5F3-48FA-BE55-F24A0BE59E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14" name="Color">
              <a:extLst>
                <a:ext uri="{FF2B5EF4-FFF2-40B4-BE49-F238E27FC236}">
                  <a16:creationId xmlns:a16="http://schemas.microsoft.com/office/drawing/2014/main" id="{7EF3BBC7-022F-4CD5-BE8E-BD8206C4BB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A877CB3E-FE2B-43A7-A987-F921A92494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AAD14C2F-6F63-1176-4D29-4FF16A709A4E}"/>
              </a:ext>
            </a:extLst>
          </p:cNvPr>
          <p:cNvSpPr>
            <a:spLocks noGrp="1"/>
          </p:cNvSpPr>
          <p:nvPr>
            <p:ph type="ctrTitle"/>
          </p:nvPr>
        </p:nvSpPr>
        <p:spPr>
          <a:xfrm>
            <a:off x="1012644" y="841664"/>
            <a:ext cx="5155073" cy="5156800"/>
          </a:xfrm>
        </p:spPr>
        <p:txBody>
          <a:bodyPr anchor="ctr">
            <a:normAutofit/>
          </a:bodyPr>
          <a:lstStyle/>
          <a:p>
            <a:pPr algn="l"/>
            <a:r>
              <a:rPr lang="en-GB" sz="4800">
                <a:solidFill>
                  <a:schemeClr val="bg1"/>
                </a:solidFill>
              </a:rPr>
              <a:t>Workshop 10</a:t>
            </a:r>
          </a:p>
        </p:txBody>
      </p:sp>
    </p:spTree>
    <p:extLst>
      <p:ext uri="{BB962C8B-B14F-4D97-AF65-F5344CB8AC3E}">
        <p14:creationId xmlns:p14="http://schemas.microsoft.com/office/powerpoint/2010/main" val="4189659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1F8C00-6ACE-5721-2210-5107F5257636}"/>
              </a:ext>
            </a:extLst>
          </p:cNvPr>
          <p:cNvSpPr>
            <a:spLocks noGrp="1"/>
          </p:cNvSpPr>
          <p:nvPr>
            <p:ph type="title"/>
          </p:nvPr>
        </p:nvSpPr>
        <p:spPr>
          <a:xfrm>
            <a:off x="6590662" y="4267832"/>
            <a:ext cx="4805996" cy="1297115"/>
          </a:xfrm>
        </p:spPr>
        <p:txBody>
          <a:bodyPr vert="horz" lIns="91440" tIns="45720" rIns="91440" bIns="45720" rtlCol="0" anchor="t">
            <a:normAutofit/>
          </a:bodyPr>
          <a:lstStyle/>
          <a:p>
            <a:r>
              <a:rPr lang="en-US" sz="4000" b="1">
                <a:solidFill>
                  <a:schemeClr val="tx2"/>
                </a:solidFill>
              </a:rPr>
              <a:t>P</a:t>
            </a:r>
            <a:r>
              <a:rPr lang="en-US" sz="4000" b="1" kern="1200">
                <a:solidFill>
                  <a:schemeClr val="tx2"/>
                </a:solidFill>
                <a:latin typeface="+mj-lt"/>
                <a:ea typeface="+mj-ea"/>
                <a:cs typeface="+mj-cs"/>
              </a:rPr>
              <a:t>resentation</a:t>
            </a:r>
            <a:endParaRPr lang="en-US" sz="4000" b="1" kern="1200" dirty="0">
              <a:solidFill>
                <a:schemeClr val="tx2"/>
              </a:solidFill>
              <a:latin typeface="+mj-lt"/>
              <a:ea typeface="+mj-ea"/>
              <a:cs typeface="+mj-cs"/>
            </a:endParaRPr>
          </a:p>
        </p:txBody>
      </p:sp>
      <p:pic>
        <p:nvPicPr>
          <p:cNvPr id="46" name="Graphic 45" descr="Presentation with Checklist">
            <a:extLst>
              <a:ext uri="{FF2B5EF4-FFF2-40B4-BE49-F238E27FC236}">
                <a16:creationId xmlns:a16="http://schemas.microsoft.com/office/drawing/2014/main" id="{5A6B513D-E35C-9E16-DB62-1D9C731AA0E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53" name="Group 52">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54" name="Freeform: Shape 53">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84735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46"/>
                                        </p:tgtEl>
                                        <p:attrNameLst>
                                          <p:attrName>style.visibility</p:attrName>
                                        </p:attrNameLst>
                                      </p:cBhvr>
                                      <p:to>
                                        <p:strVal val="visible"/>
                                      </p:to>
                                    </p:set>
                                    <p:animEffect transition="in" filter="fade">
                                      <p:cBhvr>
                                        <p:cTn id="7" dur="700"/>
                                        <p:tgtEl>
                                          <p:spTgt spid="46"/>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396B4A-8C53-1989-9DD9-47E1A803E3EB}"/>
              </a:ext>
            </a:extLst>
          </p:cNvPr>
          <p:cNvSpPr>
            <a:spLocks noGrp="1"/>
          </p:cNvSpPr>
          <p:nvPr>
            <p:ph type="title"/>
          </p:nvPr>
        </p:nvSpPr>
        <p:spPr>
          <a:xfrm>
            <a:off x="838200" y="557189"/>
            <a:ext cx="3374136" cy="5567891"/>
          </a:xfrm>
        </p:spPr>
        <p:txBody>
          <a:bodyPr>
            <a:normAutofit/>
          </a:bodyPr>
          <a:lstStyle/>
          <a:p>
            <a:r>
              <a:rPr lang="en-GB" sz="5200"/>
              <a:t>Outcomes</a:t>
            </a:r>
          </a:p>
        </p:txBody>
      </p:sp>
      <p:graphicFrame>
        <p:nvGraphicFramePr>
          <p:cNvPr id="15" name="Content Placeholder 2">
            <a:extLst>
              <a:ext uri="{FF2B5EF4-FFF2-40B4-BE49-F238E27FC236}">
                <a16:creationId xmlns:a16="http://schemas.microsoft.com/office/drawing/2014/main" id="{691712F5-59FA-2EFA-7FC0-1B3599B56A4C}"/>
              </a:ext>
            </a:extLst>
          </p:cNvPr>
          <p:cNvGraphicFramePr>
            <a:graphicFrameLocks noGrp="1"/>
          </p:cNvGraphicFramePr>
          <p:nvPr>
            <p:ph idx="1"/>
            <p:extLst>
              <p:ext uri="{D42A27DB-BD31-4B8C-83A1-F6EECF244321}">
                <p14:modId xmlns:p14="http://schemas.microsoft.com/office/powerpoint/2010/main" val="3976061947"/>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5845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Slide Background Fill">
            <a:extLst>
              <a:ext uri="{FF2B5EF4-FFF2-40B4-BE49-F238E27FC236}">
                <a16:creationId xmlns:a16="http://schemas.microsoft.com/office/drawing/2014/main" id="{913AE63C-D5B4-45D1-ACFC-648CFFCF9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Color Cover">
            <a:extLst>
              <a:ext uri="{FF2B5EF4-FFF2-40B4-BE49-F238E27FC236}">
                <a16:creationId xmlns:a16="http://schemas.microsoft.com/office/drawing/2014/main" id="{4E59E4BC-D742-4881-838E-F5B9C1C2C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3FF196BB-37B1-4BB9-8014-CC784F01E6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55" name="Color">
              <a:extLst>
                <a:ext uri="{FF2B5EF4-FFF2-40B4-BE49-F238E27FC236}">
                  <a16:creationId xmlns:a16="http://schemas.microsoft.com/office/drawing/2014/main" id="{534AF622-3ACC-4C27-9FD9-B3568A9C7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Color">
              <a:extLst>
                <a:ext uri="{FF2B5EF4-FFF2-40B4-BE49-F238E27FC236}">
                  <a16:creationId xmlns:a16="http://schemas.microsoft.com/office/drawing/2014/main" id="{F026015A-BBAC-46FA-9359-D1B35A8BC9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9" name="Picture 8" descr="A person writing on paper&#10;&#10;Description automatically generated with low confidence">
            <a:extLst>
              <a:ext uri="{FF2B5EF4-FFF2-40B4-BE49-F238E27FC236}">
                <a16:creationId xmlns:a16="http://schemas.microsoft.com/office/drawing/2014/main" id="{E3791CFE-74F3-649D-11CE-63744FD1AB7D}"/>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458" r="41549"/>
          <a:stretch/>
        </p:blipFill>
        <p:spPr>
          <a:xfrm>
            <a:off x="6803647" y="653615"/>
            <a:ext cx="4730214" cy="5540004"/>
          </a:xfrm>
          <a:prstGeom prst="rect">
            <a:avLst/>
          </a:prstGeom>
        </p:spPr>
      </p:pic>
      <p:grpSp>
        <p:nvGrpSpPr>
          <p:cNvPr id="58" name="Group 57">
            <a:extLst>
              <a:ext uri="{FF2B5EF4-FFF2-40B4-BE49-F238E27FC236}">
                <a16:creationId xmlns:a16="http://schemas.microsoft.com/office/drawing/2014/main" id="{5C2625FA-3EDD-4059-9D0E-AFD1D271AF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59" name="Freeform: Shape 58">
              <a:extLst>
                <a:ext uri="{FF2B5EF4-FFF2-40B4-BE49-F238E27FC236}">
                  <a16:creationId xmlns:a16="http://schemas.microsoft.com/office/drawing/2014/main" id="{B8B4C3FF-8264-459D-BF6B-4A5FA0BA67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0DBA07FA-8EDD-495B-AF95-5BFDC506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3B0954EF-0F85-4BE8-B5C8-947D85E97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B080BC4B-C9C5-47DE-BCB0-F9FC609EF7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818D4159-BB18-4176-8E78-FADCF9731B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D675126-0622-4F48-996A-375CAE425B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355C78-B718-4720-A6A0-AC274B913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786584B4-E1FC-4792-7018-330949AE72AF}"/>
              </a:ext>
            </a:extLst>
          </p:cNvPr>
          <p:cNvSpPr>
            <a:spLocks noGrp="1"/>
          </p:cNvSpPr>
          <p:nvPr>
            <p:ph type="title"/>
          </p:nvPr>
        </p:nvSpPr>
        <p:spPr>
          <a:xfrm>
            <a:off x="2164800" y="242866"/>
            <a:ext cx="2968504" cy="821497"/>
          </a:xfrm>
        </p:spPr>
        <p:txBody>
          <a:bodyPr anchor="b">
            <a:normAutofit/>
          </a:bodyPr>
          <a:lstStyle/>
          <a:p>
            <a:r>
              <a:rPr lang="en-GB" sz="4800" b="1" dirty="0">
                <a:solidFill>
                  <a:schemeClr val="bg1"/>
                </a:solidFill>
              </a:rPr>
              <a:t>Test</a:t>
            </a:r>
          </a:p>
        </p:txBody>
      </p:sp>
      <p:sp>
        <p:nvSpPr>
          <p:cNvPr id="3" name="Content Placeholder 2">
            <a:extLst>
              <a:ext uri="{FF2B5EF4-FFF2-40B4-BE49-F238E27FC236}">
                <a16:creationId xmlns:a16="http://schemas.microsoft.com/office/drawing/2014/main" id="{82DB9481-64A3-3E7A-FB4A-09DDC3659BA5}"/>
              </a:ext>
            </a:extLst>
          </p:cNvPr>
          <p:cNvSpPr>
            <a:spLocks noGrp="1"/>
          </p:cNvSpPr>
          <p:nvPr>
            <p:ph idx="1"/>
          </p:nvPr>
        </p:nvSpPr>
        <p:spPr>
          <a:xfrm>
            <a:off x="462689" y="1197808"/>
            <a:ext cx="5178456" cy="5337089"/>
          </a:xfrm>
        </p:spPr>
        <p:txBody>
          <a:bodyPr anchor="t">
            <a:normAutofit/>
          </a:bodyPr>
          <a:lstStyle/>
          <a:p>
            <a:r>
              <a:rPr lang="en-US" sz="2000" dirty="0">
                <a:solidFill>
                  <a:schemeClr val="bg1"/>
                </a:solidFill>
              </a:rPr>
              <a:t>The Test mode is when you solicit feedback, about the prototypes you have created, from your stakeholders and have another opportunity to gain empathy for the people you are designing for. </a:t>
            </a:r>
          </a:p>
          <a:p>
            <a:r>
              <a:rPr lang="en-US" sz="2000" dirty="0">
                <a:solidFill>
                  <a:schemeClr val="bg1"/>
                </a:solidFill>
              </a:rPr>
              <a:t>Testing tends to focus on the interaction with stakeholders, but don’t reduce your “testing” work to asking whether or not people like your solution. </a:t>
            </a:r>
          </a:p>
          <a:p>
            <a:r>
              <a:rPr lang="en-US" sz="2000" dirty="0">
                <a:solidFill>
                  <a:schemeClr val="bg1"/>
                </a:solidFill>
              </a:rPr>
              <a:t>Instead, continue to ask “Why?”, and focus on what you can learn about the person and the problem as well as your potential solutions. </a:t>
            </a:r>
          </a:p>
          <a:p>
            <a:r>
              <a:rPr lang="en-US" sz="2000" dirty="0">
                <a:solidFill>
                  <a:schemeClr val="bg1"/>
                </a:solidFill>
              </a:rPr>
              <a:t>A rule of thumb: always prototype as if you know you’re right, but test as if you know you’re wrong—testing is the chance to refine your solutions and make them better.</a:t>
            </a:r>
          </a:p>
          <a:p>
            <a:pPr marL="0" indent="0">
              <a:buNone/>
            </a:pPr>
            <a:endParaRPr lang="en-GB" sz="900" dirty="0">
              <a:solidFill>
                <a:schemeClr val="bg1"/>
              </a:solidFill>
            </a:endParaRPr>
          </a:p>
        </p:txBody>
      </p:sp>
      <p:sp>
        <p:nvSpPr>
          <p:cNvPr id="13" name="TextBox 12">
            <a:extLst>
              <a:ext uri="{FF2B5EF4-FFF2-40B4-BE49-F238E27FC236}">
                <a16:creationId xmlns:a16="http://schemas.microsoft.com/office/drawing/2014/main" id="{445508DB-CD60-819F-6615-89BF773F1E9E}"/>
              </a:ext>
            </a:extLst>
          </p:cNvPr>
          <p:cNvSpPr txBox="1"/>
          <p:nvPr/>
        </p:nvSpPr>
        <p:spPr>
          <a:xfrm>
            <a:off x="9207583" y="5993564"/>
            <a:ext cx="2326278"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s://uxmastery.com/beginners-guide-to-usability-testing/">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nd/3.0/">
                  <a:extLst>
                    <a:ext uri="{A12FA001-AC4F-418D-AE19-62706E023703}">
                      <ahyp:hlinkClr xmlns:ahyp="http://schemas.microsoft.com/office/drawing/2018/hyperlinkcolor" val="tx"/>
                    </a:ext>
                  </a:extLst>
                </a:hlinkClick>
              </a:rPr>
              <a:t>CC BY-ND</a:t>
            </a:r>
            <a:endParaRPr lang="en-GB" sz="700">
              <a:solidFill>
                <a:srgbClr val="FFFFFF"/>
              </a:solidFill>
            </a:endParaRPr>
          </a:p>
        </p:txBody>
      </p:sp>
    </p:spTree>
    <p:extLst>
      <p:ext uri="{BB962C8B-B14F-4D97-AF65-F5344CB8AC3E}">
        <p14:creationId xmlns:p14="http://schemas.microsoft.com/office/powerpoint/2010/main" val="3391872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907E470A-25F4-47D0-8FEC-EE9FD606B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6220E63-99E1-482A-A0A6-B47EB4BF879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36" name="Color Cover">
              <a:extLst>
                <a:ext uri="{FF2B5EF4-FFF2-40B4-BE49-F238E27FC236}">
                  <a16:creationId xmlns:a16="http://schemas.microsoft.com/office/drawing/2014/main" id="{F8610896-EA5E-4BE8-8398-C1AFC0490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olor Cover">
              <a:extLst>
                <a:ext uri="{FF2B5EF4-FFF2-40B4-BE49-F238E27FC236}">
                  <a16:creationId xmlns:a16="http://schemas.microsoft.com/office/drawing/2014/main" id="{F44E9794-9C4B-427F-BB50-89D893347D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8618EE54-271A-4FE8-B6B3-D0FCF55A7A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38" name="Color">
              <a:extLst>
                <a:ext uri="{FF2B5EF4-FFF2-40B4-BE49-F238E27FC236}">
                  <a16:creationId xmlns:a16="http://schemas.microsoft.com/office/drawing/2014/main" id="{ECA6F781-4382-4525-9DA8-9D66605F87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olor">
              <a:extLst>
                <a:ext uri="{FF2B5EF4-FFF2-40B4-BE49-F238E27FC236}">
                  <a16:creationId xmlns:a16="http://schemas.microsoft.com/office/drawing/2014/main" id="{209C186B-2883-498E-A176-6B60F8B51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40" name="Freeform: Shape 18">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1" name="Freeform: Shape 19">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2" name="Freeform: Shape 20">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3" name="Freeform: Shape 21">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4" name="Freeform: Shape 22">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5" name="Freeform: Shape 23">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6" name="Freeform: Shape 24">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16201F0A-5960-02F9-315C-25C74B74A51A}"/>
              </a:ext>
            </a:extLst>
          </p:cNvPr>
          <p:cNvSpPr>
            <a:spLocks noGrp="1"/>
          </p:cNvSpPr>
          <p:nvPr>
            <p:ph type="title"/>
          </p:nvPr>
        </p:nvSpPr>
        <p:spPr>
          <a:xfrm>
            <a:off x="1014984" y="891712"/>
            <a:ext cx="5309616" cy="5160789"/>
          </a:xfrm>
        </p:spPr>
        <p:txBody>
          <a:bodyPr anchor="ctr">
            <a:normAutofit/>
          </a:bodyPr>
          <a:lstStyle/>
          <a:p>
            <a:r>
              <a:rPr lang="en-GB" sz="4800">
                <a:solidFill>
                  <a:schemeClr val="bg1"/>
                </a:solidFill>
              </a:rPr>
              <a:t>Why Test</a:t>
            </a:r>
            <a:endParaRPr lang="en-GB" sz="4800" dirty="0">
              <a:solidFill>
                <a:schemeClr val="bg1"/>
              </a:solidFill>
            </a:endParaRPr>
          </a:p>
        </p:txBody>
      </p:sp>
      <p:graphicFrame>
        <p:nvGraphicFramePr>
          <p:cNvPr id="27" name="Content Placeholder 2">
            <a:extLst>
              <a:ext uri="{FF2B5EF4-FFF2-40B4-BE49-F238E27FC236}">
                <a16:creationId xmlns:a16="http://schemas.microsoft.com/office/drawing/2014/main" id="{181452A2-78A5-0872-A465-1932B8D1EECC}"/>
              </a:ext>
            </a:extLst>
          </p:cNvPr>
          <p:cNvGraphicFramePr>
            <a:graphicFrameLocks noGrp="1"/>
          </p:cNvGraphicFramePr>
          <p:nvPr>
            <p:ph idx="1"/>
            <p:extLst>
              <p:ext uri="{D42A27DB-BD31-4B8C-83A1-F6EECF244321}">
                <p14:modId xmlns:p14="http://schemas.microsoft.com/office/powerpoint/2010/main" val="1714200044"/>
              </p:ext>
            </p:extLst>
          </p:nvPr>
        </p:nvGraphicFramePr>
        <p:xfrm>
          <a:off x="3928256" y="858235"/>
          <a:ext cx="7248760" cy="51607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5984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C6A93A-0B37-739E-618E-AAA305CEADBD}"/>
              </a:ext>
            </a:extLst>
          </p:cNvPr>
          <p:cNvSpPr>
            <a:spLocks noGrp="1"/>
          </p:cNvSpPr>
          <p:nvPr>
            <p:ph type="title"/>
          </p:nvPr>
        </p:nvSpPr>
        <p:spPr>
          <a:xfrm>
            <a:off x="838200" y="557188"/>
            <a:ext cx="10515600" cy="1133499"/>
          </a:xfrm>
        </p:spPr>
        <p:txBody>
          <a:bodyPr>
            <a:normAutofit/>
          </a:bodyPr>
          <a:lstStyle/>
          <a:p>
            <a:pPr algn="ctr"/>
            <a:r>
              <a:rPr lang="en-GB" sz="5200" dirty="0"/>
              <a:t>How to test</a:t>
            </a:r>
          </a:p>
        </p:txBody>
      </p:sp>
      <p:graphicFrame>
        <p:nvGraphicFramePr>
          <p:cNvPr id="14" name="Content Placeholder 2">
            <a:extLst>
              <a:ext uri="{FF2B5EF4-FFF2-40B4-BE49-F238E27FC236}">
                <a16:creationId xmlns:a16="http://schemas.microsoft.com/office/drawing/2014/main" id="{9A66E21E-131E-DD80-017D-6CEFD769D8EF}"/>
              </a:ext>
            </a:extLst>
          </p:cNvPr>
          <p:cNvGraphicFramePr>
            <a:graphicFrameLocks noGrp="1"/>
          </p:cNvGraphicFramePr>
          <p:nvPr>
            <p:ph idx="1"/>
            <p:extLst>
              <p:ext uri="{D42A27DB-BD31-4B8C-83A1-F6EECF244321}">
                <p14:modId xmlns:p14="http://schemas.microsoft.com/office/powerpoint/2010/main" val="4196836174"/>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7789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75977-C37F-AB13-B0B4-9F975015B227}"/>
              </a:ext>
            </a:extLst>
          </p:cNvPr>
          <p:cNvSpPr>
            <a:spLocks noGrp="1"/>
          </p:cNvSpPr>
          <p:nvPr>
            <p:ph type="title"/>
          </p:nvPr>
        </p:nvSpPr>
        <p:spPr>
          <a:xfrm>
            <a:off x="457200" y="720772"/>
            <a:ext cx="3718767" cy="5531079"/>
          </a:xfrm>
        </p:spPr>
        <p:txBody>
          <a:bodyPr>
            <a:normAutofit/>
          </a:bodyPr>
          <a:lstStyle/>
          <a:p>
            <a:r>
              <a:rPr lang="en-GB" dirty="0">
                <a:solidFill>
                  <a:schemeClr val="tx2">
                    <a:alpha val="80000"/>
                  </a:schemeClr>
                </a:solidFill>
              </a:rPr>
              <a:t>Dealing with Feedback</a:t>
            </a:r>
          </a:p>
        </p:txBody>
      </p:sp>
      <p:graphicFrame>
        <p:nvGraphicFramePr>
          <p:cNvPr id="5" name="Content Placeholder 2">
            <a:extLst>
              <a:ext uri="{FF2B5EF4-FFF2-40B4-BE49-F238E27FC236}">
                <a16:creationId xmlns:a16="http://schemas.microsoft.com/office/drawing/2014/main" id="{37B68185-F47C-B926-DB8A-C4D3210AEDDF}"/>
              </a:ext>
            </a:extLst>
          </p:cNvPr>
          <p:cNvGraphicFramePr>
            <a:graphicFrameLocks noGrp="1"/>
          </p:cNvGraphicFramePr>
          <p:nvPr>
            <p:ph idx="1"/>
            <p:extLst>
              <p:ext uri="{D42A27DB-BD31-4B8C-83A1-F6EECF244321}">
                <p14:modId xmlns:p14="http://schemas.microsoft.com/office/powerpoint/2010/main" val="358324700"/>
              </p:ext>
            </p:extLst>
          </p:nvPr>
        </p:nvGraphicFramePr>
        <p:xfrm>
          <a:off x="4184068" y="152400"/>
          <a:ext cx="7812562" cy="61639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8848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Slide Background Fill">
            <a:extLst>
              <a:ext uri="{FF2B5EF4-FFF2-40B4-BE49-F238E27FC236}">
                <a16:creationId xmlns:a16="http://schemas.microsoft.com/office/drawing/2014/main" id="{7D07B7BC-3270-4CF3-A7AA-0937908AD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108BB4D4-D71A-48F5-B2D2-45D2D78F4C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5" name="Color">
              <a:extLst>
                <a:ext uri="{FF2B5EF4-FFF2-40B4-BE49-F238E27FC236}">
                  <a16:creationId xmlns:a16="http://schemas.microsoft.com/office/drawing/2014/main" id="{F287CCC2-896F-4F04-A017-737FB703FD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lor">
              <a:extLst>
                <a:ext uri="{FF2B5EF4-FFF2-40B4-BE49-F238E27FC236}">
                  <a16:creationId xmlns:a16="http://schemas.microsoft.com/office/drawing/2014/main" id="{821DD70C-9C59-4A01-BF0B-C027B5BCA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Content Placeholder 4" descr="Application&#10;&#10;Description automatically generated with medium confidence">
            <a:extLst>
              <a:ext uri="{FF2B5EF4-FFF2-40B4-BE49-F238E27FC236}">
                <a16:creationId xmlns:a16="http://schemas.microsoft.com/office/drawing/2014/main" id="{058ED5D1-2D46-6A04-78FB-ECF0F6DC33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557" y="2338189"/>
            <a:ext cx="9855817" cy="3350978"/>
          </a:xfrm>
          <a:prstGeom prst="rect">
            <a:avLst/>
          </a:prstGeom>
        </p:spPr>
      </p:pic>
      <p:grpSp>
        <p:nvGrpSpPr>
          <p:cNvPr id="18" name="Group 17">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9" name="Freeform: Shape 18">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85A534CC-0876-FC73-5001-AF080BB5774F}"/>
              </a:ext>
            </a:extLst>
          </p:cNvPr>
          <p:cNvSpPr>
            <a:spLocks noGrp="1"/>
          </p:cNvSpPr>
          <p:nvPr>
            <p:ph type="title"/>
          </p:nvPr>
        </p:nvSpPr>
        <p:spPr>
          <a:xfrm>
            <a:off x="970732" y="678242"/>
            <a:ext cx="5430250" cy="1766386"/>
          </a:xfrm>
        </p:spPr>
        <p:txBody>
          <a:bodyPr anchor="ctr">
            <a:normAutofit/>
          </a:bodyPr>
          <a:lstStyle/>
          <a:p>
            <a:r>
              <a:rPr lang="en-GB" sz="4800" b="1" i="1" dirty="0">
                <a:solidFill>
                  <a:schemeClr val="bg1"/>
                </a:solidFill>
              </a:rPr>
              <a:t>Reflecting</a:t>
            </a:r>
          </a:p>
        </p:txBody>
      </p:sp>
    </p:spTree>
    <p:extLst>
      <p:ext uri="{BB962C8B-B14F-4D97-AF65-F5344CB8AC3E}">
        <p14:creationId xmlns:p14="http://schemas.microsoft.com/office/powerpoint/2010/main" val="1961227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Hand with pen over a colour palette">
            <a:extLst>
              <a:ext uri="{FF2B5EF4-FFF2-40B4-BE49-F238E27FC236}">
                <a16:creationId xmlns:a16="http://schemas.microsoft.com/office/drawing/2014/main" id="{C2C9D7AD-9A18-0E68-DB68-A25D2391783D}"/>
              </a:ext>
            </a:extLst>
          </p:cNvPr>
          <p:cNvPicPr>
            <a:picLocks noChangeAspect="1"/>
          </p:cNvPicPr>
          <p:nvPr/>
        </p:nvPicPr>
        <p:blipFill rotWithShape="1">
          <a:blip r:embed="rId2"/>
          <a:srcRect t="15730"/>
          <a:stretch/>
        </p:blipFill>
        <p:spPr>
          <a:xfrm>
            <a:off x="20" y="10"/>
            <a:ext cx="12191980" cy="6857989"/>
          </a:xfrm>
          <a:prstGeom prst="rect">
            <a:avLst/>
          </a:prstGeom>
        </p:spPr>
      </p:pic>
      <p:sp>
        <p:nvSpPr>
          <p:cNvPr id="2" name="Title 1">
            <a:extLst>
              <a:ext uri="{FF2B5EF4-FFF2-40B4-BE49-F238E27FC236}">
                <a16:creationId xmlns:a16="http://schemas.microsoft.com/office/drawing/2014/main" id="{9777298E-3048-0A2B-C9E4-481D1F134E0F}"/>
              </a:ext>
            </a:extLst>
          </p:cNvPr>
          <p:cNvSpPr>
            <a:spLocks noGrp="1"/>
          </p:cNvSpPr>
          <p:nvPr>
            <p:ph type="title"/>
          </p:nvPr>
        </p:nvSpPr>
        <p:spPr>
          <a:xfrm>
            <a:off x="4772167" y="1132764"/>
            <a:ext cx="7251512" cy="1306456"/>
          </a:xfrm>
        </p:spPr>
        <p:txBody>
          <a:bodyPr vert="horz" lIns="91440" tIns="45720" rIns="91440" bIns="45720" rtlCol="0" anchor="b">
            <a:normAutofit/>
          </a:bodyPr>
          <a:lstStyle/>
          <a:p>
            <a:pPr algn="ctr"/>
            <a:r>
              <a:rPr lang="en-US" sz="5400" b="1" i="1" dirty="0"/>
              <a:t>Final editing of prototype</a:t>
            </a:r>
          </a:p>
        </p:txBody>
      </p:sp>
    </p:spTree>
    <p:extLst>
      <p:ext uri="{BB962C8B-B14F-4D97-AF65-F5344CB8AC3E}">
        <p14:creationId xmlns:p14="http://schemas.microsoft.com/office/powerpoint/2010/main" val="3412452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72156-55BC-EFC9-8DAF-50D08CB16891}"/>
              </a:ext>
            </a:extLst>
          </p:cNvPr>
          <p:cNvSpPr>
            <a:spLocks noGrp="1"/>
          </p:cNvSpPr>
          <p:nvPr>
            <p:ph type="title"/>
          </p:nvPr>
        </p:nvSpPr>
        <p:spPr>
          <a:xfrm>
            <a:off x="303473" y="-38734"/>
            <a:ext cx="6761122" cy="751275"/>
          </a:xfrm>
        </p:spPr>
        <p:txBody>
          <a:bodyPr>
            <a:normAutofit/>
          </a:bodyPr>
          <a:lstStyle/>
          <a:p>
            <a:r>
              <a:rPr lang="en-GB" sz="3200" dirty="0">
                <a:solidFill>
                  <a:schemeClr val="tx2"/>
                </a:solidFill>
              </a:rPr>
              <a:t>Lean Canvas Model</a:t>
            </a:r>
          </a:p>
        </p:txBody>
      </p:sp>
      <p:pic>
        <p:nvPicPr>
          <p:cNvPr id="5" name="Content Placeholder 4" descr="Timeline&#10;&#10;Description automatically generated with low confidence">
            <a:extLst>
              <a:ext uri="{FF2B5EF4-FFF2-40B4-BE49-F238E27FC236}">
                <a16:creationId xmlns:a16="http://schemas.microsoft.com/office/drawing/2014/main" id="{2BEE2A99-C08D-54DB-D4EE-17D74DC3CB74}"/>
              </a:ext>
            </a:extLst>
          </p:cNvPr>
          <p:cNvPicPr>
            <a:picLocks noChangeAspect="1"/>
          </p:cNvPicPr>
          <p:nvPr/>
        </p:nvPicPr>
        <p:blipFill rotWithShape="1">
          <a:blip r:embed="rId2">
            <a:extLst>
              <a:ext uri="{28A0092B-C50C-407E-A947-70E740481C1C}">
                <a14:useLocalDpi xmlns:a14="http://schemas.microsoft.com/office/drawing/2010/main" val="0"/>
              </a:ext>
            </a:extLst>
          </a:blip>
          <a:srcRect t="9772"/>
          <a:stretch/>
        </p:blipFill>
        <p:spPr>
          <a:xfrm>
            <a:off x="442462" y="609598"/>
            <a:ext cx="11233418" cy="6248402"/>
          </a:xfrm>
          <a:prstGeom prst="rect">
            <a:avLst/>
          </a:prstGeom>
        </p:spPr>
      </p:pic>
    </p:spTree>
    <p:extLst>
      <p:ext uri="{BB962C8B-B14F-4D97-AF65-F5344CB8AC3E}">
        <p14:creationId xmlns:p14="http://schemas.microsoft.com/office/powerpoint/2010/main" val="8300968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2883</TotalTime>
  <Words>418</Words>
  <Application>Microsoft Office PowerPoint</Application>
  <PresentationFormat>Widescreen</PresentationFormat>
  <Paragraphs>41</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Workshop 10</vt:lpstr>
      <vt:lpstr>Outcomes</vt:lpstr>
      <vt:lpstr>Test</vt:lpstr>
      <vt:lpstr>Why Test</vt:lpstr>
      <vt:lpstr>How to test</vt:lpstr>
      <vt:lpstr>Dealing with Feedback</vt:lpstr>
      <vt:lpstr>Reflecting</vt:lpstr>
      <vt:lpstr>Final editing of prototype</vt:lpstr>
      <vt:lpstr>Lean Canvas Model</vt:lpstr>
      <vt:lpstr>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Madeline Ayoub</dc:creator>
  <cp:lastModifiedBy>Madeline Ayoub</cp:lastModifiedBy>
  <cp:revision>22</cp:revision>
  <dcterms:created xsi:type="dcterms:W3CDTF">2022-07-03T08:19:19Z</dcterms:created>
  <dcterms:modified xsi:type="dcterms:W3CDTF">2022-09-12T01:28:59Z</dcterms:modified>
</cp:coreProperties>
</file>