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DCD0F-075B-4E42-AB14-E65BEC6C1A7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7E38F0-4E8F-4423-9587-596B175B21CF}">
      <dgm:prSet/>
      <dgm:spPr/>
      <dgm:t>
        <a:bodyPr/>
        <a:lstStyle/>
        <a:p>
          <a:r>
            <a:rPr lang="en-US" dirty="0"/>
            <a:t>You should create low-resolution prototypes that are quick and cheap to make (think minutes and cents) but can elicit useful feedback from stakeholders.</a:t>
          </a:r>
        </a:p>
      </dgm:t>
    </dgm:pt>
    <dgm:pt modelId="{0C0A6D00-670C-495F-9518-B6BC6F87E268}" type="parTrans" cxnId="{FBB479D6-41EC-474E-A603-4BA3151C13E9}">
      <dgm:prSet/>
      <dgm:spPr/>
      <dgm:t>
        <a:bodyPr/>
        <a:lstStyle/>
        <a:p>
          <a:endParaRPr lang="en-US"/>
        </a:p>
      </dgm:t>
    </dgm:pt>
    <dgm:pt modelId="{5B744E0B-A39C-4756-8569-71DE864CEF42}" type="sibTrans" cxnId="{FBB479D6-41EC-474E-A603-4BA3151C13E9}">
      <dgm:prSet/>
      <dgm:spPr/>
      <dgm:t>
        <a:bodyPr/>
        <a:lstStyle/>
        <a:p>
          <a:endParaRPr lang="en-US"/>
        </a:p>
      </dgm:t>
    </dgm:pt>
    <dgm:pt modelId="{65ECBFE8-14D4-4683-B639-E7FC6802335D}">
      <dgm:prSet/>
      <dgm:spPr/>
      <dgm:t>
        <a:bodyPr/>
        <a:lstStyle/>
        <a:p>
          <a:r>
            <a:rPr lang="en-US" dirty="0"/>
            <a:t>A prototype can be anything that a stakeholder can interact with – be it a wall of post-it notes, a gadget you put together, a role-playing activity, or even a storyboard. </a:t>
          </a:r>
        </a:p>
      </dgm:t>
    </dgm:pt>
    <dgm:pt modelId="{B0CD3B1E-4773-4A43-A2DF-3F48A626C039}" type="parTrans" cxnId="{C8E0E837-9C91-49BB-9CCC-597FB1FA61D5}">
      <dgm:prSet/>
      <dgm:spPr/>
      <dgm:t>
        <a:bodyPr/>
        <a:lstStyle/>
        <a:p>
          <a:endParaRPr lang="en-US"/>
        </a:p>
      </dgm:t>
    </dgm:pt>
    <dgm:pt modelId="{98D7B286-1423-4037-9CEE-8FED0ECB82D2}" type="sibTrans" cxnId="{C8E0E837-9C91-49BB-9CCC-597FB1FA61D5}">
      <dgm:prSet/>
      <dgm:spPr/>
      <dgm:t>
        <a:bodyPr/>
        <a:lstStyle/>
        <a:p>
          <a:endParaRPr lang="en-US"/>
        </a:p>
      </dgm:t>
    </dgm:pt>
    <dgm:pt modelId="{BE3EFEB7-CF95-4F73-9F1D-1273386A4356}" type="pres">
      <dgm:prSet presAssocID="{32DDCD0F-075B-4E42-AB14-E65BEC6C1A7C}" presName="linear" presStyleCnt="0">
        <dgm:presLayoutVars>
          <dgm:animLvl val="lvl"/>
          <dgm:resizeHandles val="exact"/>
        </dgm:presLayoutVars>
      </dgm:prSet>
      <dgm:spPr/>
    </dgm:pt>
    <dgm:pt modelId="{59B58B6F-1568-4D53-BF8F-FCE20B5202E8}" type="pres">
      <dgm:prSet presAssocID="{1A7E38F0-4E8F-4423-9587-596B175B21C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D03BFA-B364-424D-B8DF-55F2C9498173}" type="pres">
      <dgm:prSet presAssocID="{5B744E0B-A39C-4756-8569-71DE864CEF42}" presName="spacer" presStyleCnt="0"/>
      <dgm:spPr/>
    </dgm:pt>
    <dgm:pt modelId="{F265C20F-1D88-4412-B51D-831437CE8146}" type="pres">
      <dgm:prSet presAssocID="{65ECBFE8-14D4-4683-B639-E7FC6802335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8E0E837-9C91-49BB-9CCC-597FB1FA61D5}" srcId="{32DDCD0F-075B-4E42-AB14-E65BEC6C1A7C}" destId="{65ECBFE8-14D4-4683-B639-E7FC6802335D}" srcOrd="1" destOrd="0" parTransId="{B0CD3B1E-4773-4A43-A2DF-3F48A626C039}" sibTransId="{98D7B286-1423-4037-9CEE-8FED0ECB82D2}"/>
    <dgm:cxn modelId="{4D958875-4ACE-47BF-B50F-362C5FA3B268}" type="presOf" srcId="{32DDCD0F-075B-4E42-AB14-E65BEC6C1A7C}" destId="{BE3EFEB7-CF95-4F73-9F1D-1273386A4356}" srcOrd="0" destOrd="0" presId="urn:microsoft.com/office/officeart/2005/8/layout/vList2"/>
    <dgm:cxn modelId="{9D241B89-B906-43C8-821D-6200EE6CE136}" type="presOf" srcId="{1A7E38F0-4E8F-4423-9587-596B175B21CF}" destId="{59B58B6F-1568-4D53-BF8F-FCE20B5202E8}" srcOrd="0" destOrd="0" presId="urn:microsoft.com/office/officeart/2005/8/layout/vList2"/>
    <dgm:cxn modelId="{26AB4FC5-8D36-4845-89F8-96B36985FFA2}" type="presOf" srcId="{65ECBFE8-14D4-4683-B639-E7FC6802335D}" destId="{F265C20F-1D88-4412-B51D-831437CE8146}" srcOrd="0" destOrd="0" presId="urn:microsoft.com/office/officeart/2005/8/layout/vList2"/>
    <dgm:cxn modelId="{FBB479D6-41EC-474E-A603-4BA3151C13E9}" srcId="{32DDCD0F-075B-4E42-AB14-E65BEC6C1A7C}" destId="{1A7E38F0-4E8F-4423-9587-596B175B21CF}" srcOrd="0" destOrd="0" parTransId="{0C0A6D00-670C-495F-9518-B6BC6F87E268}" sibTransId="{5B744E0B-A39C-4756-8569-71DE864CEF42}"/>
    <dgm:cxn modelId="{35D90F0E-2AE1-467A-B627-706A9C42C9DA}" type="presParOf" srcId="{BE3EFEB7-CF95-4F73-9F1D-1273386A4356}" destId="{59B58B6F-1568-4D53-BF8F-FCE20B5202E8}" srcOrd="0" destOrd="0" presId="urn:microsoft.com/office/officeart/2005/8/layout/vList2"/>
    <dgm:cxn modelId="{7722462C-818E-4DE6-9877-8E3CED9E7F96}" type="presParOf" srcId="{BE3EFEB7-CF95-4F73-9F1D-1273386A4356}" destId="{7ED03BFA-B364-424D-B8DF-55F2C9498173}" srcOrd="1" destOrd="0" presId="urn:microsoft.com/office/officeart/2005/8/layout/vList2"/>
    <dgm:cxn modelId="{58834C4C-D385-4FDF-9E5C-5405B8F79E06}" type="presParOf" srcId="{BE3EFEB7-CF95-4F73-9F1D-1273386A4356}" destId="{F265C20F-1D88-4412-B51D-831437CE81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15F36C-8D16-44F7-8631-35DF8773F43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80B9580-4075-4BBB-B98A-C79807090869}">
      <dgm:prSet/>
      <dgm:spPr/>
      <dgm:t>
        <a:bodyPr/>
        <a:lstStyle/>
        <a:p>
          <a:r>
            <a:rPr lang="en-US"/>
            <a:t>To ideate and problem-solve. Build to think. </a:t>
          </a:r>
        </a:p>
      </dgm:t>
    </dgm:pt>
    <dgm:pt modelId="{1FF21F35-99F2-40D1-9AC0-BCC9428BAB9F}" type="parTrans" cxnId="{187307D0-B02F-47B3-B8A6-7C37BA64D94F}">
      <dgm:prSet/>
      <dgm:spPr/>
      <dgm:t>
        <a:bodyPr/>
        <a:lstStyle/>
        <a:p>
          <a:endParaRPr lang="en-US"/>
        </a:p>
      </dgm:t>
    </dgm:pt>
    <dgm:pt modelId="{207D5C41-DD15-4B8B-801F-D149D19ADA13}" type="sibTrans" cxnId="{187307D0-B02F-47B3-B8A6-7C37BA64D94F}">
      <dgm:prSet/>
      <dgm:spPr/>
      <dgm:t>
        <a:bodyPr/>
        <a:lstStyle/>
        <a:p>
          <a:endParaRPr lang="en-US"/>
        </a:p>
      </dgm:t>
    </dgm:pt>
    <dgm:pt modelId="{33BF9D07-6B13-4167-837B-88CDB80A7F8E}">
      <dgm:prSet/>
      <dgm:spPr/>
      <dgm:t>
        <a:bodyPr/>
        <a:lstStyle/>
        <a:p>
          <a:r>
            <a:rPr lang="en-US"/>
            <a:t>To communicate. If a picture is worth a thousand words, a prototype is worth a thousand pictures. </a:t>
          </a:r>
        </a:p>
      </dgm:t>
    </dgm:pt>
    <dgm:pt modelId="{6165F148-52FE-402B-95B4-580ABD32E51F}" type="parTrans" cxnId="{019AE9B4-0021-4B83-BB94-C7DB4647D01F}">
      <dgm:prSet/>
      <dgm:spPr/>
      <dgm:t>
        <a:bodyPr/>
        <a:lstStyle/>
        <a:p>
          <a:endParaRPr lang="en-US"/>
        </a:p>
      </dgm:t>
    </dgm:pt>
    <dgm:pt modelId="{0CAA1C31-F1CA-428D-B13C-4DDE453E4F6D}" type="sibTrans" cxnId="{019AE9B4-0021-4B83-BB94-C7DB4647D01F}">
      <dgm:prSet/>
      <dgm:spPr/>
      <dgm:t>
        <a:bodyPr/>
        <a:lstStyle/>
        <a:p>
          <a:endParaRPr lang="en-US"/>
        </a:p>
      </dgm:t>
    </dgm:pt>
    <dgm:pt modelId="{D023F18C-5EFF-4712-BCA8-AEBD3AAAB75A}">
      <dgm:prSet/>
      <dgm:spPr/>
      <dgm:t>
        <a:bodyPr/>
        <a:lstStyle/>
        <a:p>
          <a:r>
            <a:rPr lang="en-US" dirty="0"/>
            <a:t>To start a conversation. Your interactions with users are often richer when centered around a conversation piece. A prototype is an opportunity to have another, directed conversation with a stakeholder. </a:t>
          </a:r>
        </a:p>
      </dgm:t>
    </dgm:pt>
    <dgm:pt modelId="{11E890E2-8865-4BD1-8F1F-C40AF740ED86}" type="parTrans" cxnId="{62C87DEA-8433-461E-8845-439193892D35}">
      <dgm:prSet/>
      <dgm:spPr/>
      <dgm:t>
        <a:bodyPr/>
        <a:lstStyle/>
        <a:p>
          <a:endParaRPr lang="en-US"/>
        </a:p>
      </dgm:t>
    </dgm:pt>
    <dgm:pt modelId="{A1FDB62E-4A10-41FF-BF04-297B6ACCD601}" type="sibTrans" cxnId="{62C87DEA-8433-461E-8845-439193892D35}">
      <dgm:prSet/>
      <dgm:spPr/>
      <dgm:t>
        <a:bodyPr/>
        <a:lstStyle/>
        <a:p>
          <a:endParaRPr lang="en-US"/>
        </a:p>
      </dgm:t>
    </dgm:pt>
    <dgm:pt modelId="{8CB25E7F-061D-4F76-B026-646D965985DF}">
      <dgm:prSet/>
      <dgm:spPr/>
      <dgm:t>
        <a:bodyPr/>
        <a:lstStyle/>
        <a:p>
          <a:r>
            <a:rPr lang="en-US"/>
            <a:t>To fail quickly and cheaply. Committing as few resources as possible to each idea means less time and money invested up front. </a:t>
          </a:r>
        </a:p>
      </dgm:t>
    </dgm:pt>
    <dgm:pt modelId="{52F18AA1-F661-4161-B44B-EEE88038287C}" type="parTrans" cxnId="{2F0C91B6-138E-4015-81DF-64027A12B62D}">
      <dgm:prSet/>
      <dgm:spPr/>
      <dgm:t>
        <a:bodyPr/>
        <a:lstStyle/>
        <a:p>
          <a:endParaRPr lang="en-US"/>
        </a:p>
      </dgm:t>
    </dgm:pt>
    <dgm:pt modelId="{B7A96D4C-489F-47F3-B468-3D4CCD4AD0DD}" type="sibTrans" cxnId="{2F0C91B6-138E-4015-81DF-64027A12B62D}">
      <dgm:prSet/>
      <dgm:spPr/>
      <dgm:t>
        <a:bodyPr/>
        <a:lstStyle/>
        <a:p>
          <a:endParaRPr lang="en-US"/>
        </a:p>
      </dgm:t>
    </dgm:pt>
    <dgm:pt modelId="{1F434B28-AEFB-4AA4-B514-1B6D34476188}">
      <dgm:prSet/>
      <dgm:spPr/>
      <dgm:t>
        <a:bodyPr/>
        <a:lstStyle/>
        <a:p>
          <a:r>
            <a:rPr lang="en-US"/>
            <a:t>To test possibilities. Staying low-res allows you to pursue many different ideas without committing to a direction too early on. </a:t>
          </a:r>
        </a:p>
      </dgm:t>
    </dgm:pt>
    <dgm:pt modelId="{C94F3CFF-5266-4B11-A932-FDEEB169F607}" type="parTrans" cxnId="{27145000-DB68-4727-ADF2-C12E84C59F82}">
      <dgm:prSet/>
      <dgm:spPr/>
      <dgm:t>
        <a:bodyPr/>
        <a:lstStyle/>
        <a:p>
          <a:endParaRPr lang="en-US"/>
        </a:p>
      </dgm:t>
    </dgm:pt>
    <dgm:pt modelId="{8D16A4CE-2162-4AB8-8594-414A75859FBE}" type="sibTrans" cxnId="{27145000-DB68-4727-ADF2-C12E84C59F82}">
      <dgm:prSet/>
      <dgm:spPr/>
      <dgm:t>
        <a:bodyPr/>
        <a:lstStyle/>
        <a:p>
          <a:endParaRPr lang="en-US"/>
        </a:p>
      </dgm:t>
    </dgm:pt>
    <dgm:pt modelId="{84F2507A-744D-4971-AC89-0394843008AF}">
      <dgm:prSet/>
      <dgm:spPr/>
      <dgm:t>
        <a:bodyPr/>
        <a:lstStyle/>
        <a:p>
          <a:r>
            <a:rPr lang="en-US"/>
            <a:t>To manage the solution-building process. Identifying a variable also encourages you to break a large problem down into smaller, testable chunks.</a:t>
          </a:r>
        </a:p>
      </dgm:t>
    </dgm:pt>
    <dgm:pt modelId="{2694B358-42FD-4187-B466-5B6068E15919}" type="parTrans" cxnId="{81480D9D-B318-4257-9DC3-33E8AA7CAF67}">
      <dgm:prSet/>
      <dgm:spPr/>
      <dgm:t>
        <a:bodyPr/>
        <a:lstStyle/>
        <a:p>
          <a:endParaRPr lang="en-US"/>
        </a:p>
      </dgm:t>
    </dgm:pt>
    <dgm:pt modelId="{AC65F7AE-38C0-4A27-940F-4CCC33712ADE}" type="sibTrans" cxnId="{81480D9D-B318-4257-9DC3-33E8AA7CAF67}">
      <dgm:prSet/>
      <dgm:spPr/>
      <dgm:t>
        <a:bodyPr/>
        <a:lstStyle/>
        <a:p>
          <a:endParaRPr lang="en-US"/>
        </a:p>
      </dgm:t>
    </dgm:pt>
    <dgm:pt modelId="{1B245C9A-1DE9-4610-BC7A-4036E6F29128}" type="pres">
      <dgm:prSet presAssocID="{0E15F36C-8D16-44F7-8631-35DF8773F434}" presName="root" presStyleCnt="0">
        <dgm:presLayoutVars>
          <dgm:dir/>
          <dgm:resizeHandles val="exact"/>
        </dgm:presLayoutVars>
      </dgm:prSet>
      <dgm:spPr/>
    </dgm:pt>
    <dgm:pt modelId="{6D9E3CE4-6585-4445-A7C5-7539FEF4D4C4}" type="pres">
      <dgm:prSet presAssocID="{180B9580-4075-4BBB-B98A-C79807090869}" presName="compNode" presStyleCnt="0"/>
      <dgm:spPr/>
    </dgm:pt>
    <dgm:pt modelId="{94D9E20F-EB09-4668-BECE-AB9D2DF921D9}" type="pres">
      <dgm:prSet presAssocID="{180B9580-4075-4BBB-B98A-C79807090869}" presName="bgRect" presStyleLbl="bgShp" presStyleIdx="0" presStyleCnt="6"/>
      <dgm:spPr/>
    </dgm:pt>
    <dgm:pt modelId="{742972DA-B491-43B2-83B2-E8C111A16998}" type="pres">
      <dgm:prSet presAssocID="{180B9580-4075-4BBB-B98A-C7980709086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AB6F6778-02F0-48AF-ABCA-65ECA3A24265}" type="pres">
      <dgm:prSet presAssocID="{180B9580-4075-4BBB-B98A-C79807090869}" presName="spaceRect" presStyleCnt="0"/>
      <dgm:spPr/>
    </dgm:pt>
    <dgm:pt modelId="{48F36BB2-1B5F-4480-A7BE-298BAEA4BD51}" type="pres">
      <dgm:prSet presAssocID="{180B9580-4075-4BBB-B98A-C79807090869}" presName="parTx" presStyleLbl="revTx" presStyleIdx="0" presStyleCnt="6">
        <dgm:presLayoutVars>
          <dgm:chMax val="0"/>
          <dgm:chPref val="0"/>
        </dgm:presLayoutVars>
      </dgm:prSet>
      <dgm:spPr/>
    </dgm:pt>
    <dgm:pt modelId="{11D67ABA-09B0-4600-85AE-DBE5EB94D6DC}" type="pres">
      <dgm:prSet presAssocID="{207D5C41-DD15-4B8B-801F-D149D19ADA13}" presName="sibTrans" presStyleCnt="0"/>
      <dgm:spPr/>
    </dgm:pt>
    <dgm:pt modelId="{D9387CB4-23E4-462C-8797-B08325DB4977}" type="pres">
      <dgm:prSet presAssocID="{33BF9D07-6B13-4167-837B-88CDB80A7F8E}" presName="compNode" presStyleCnt="0"/>
      <dgm:spPr/>
    </dgm:pt>
    <dgm:pt modelId="{03C1DFBA-A486-4C40-8542-0F608AD0DCD0}" type="pres">
      <dgm:prSet presAssocID="{33BF9D07-6B13-4167-837B-88CDB80A7F8E}" presName="bgRect" presStyleLbl="bgShp" presStyleIdx="1" presStyleCnt="6"/>
      <dgm:spPr/>
    </dgm:pt>
    <dgm:pt modelId="{84DC7B7F-608D-4128-95D6-B8AA04A2A754}" type="pres">
      <dgm:prSet presAssocID="{33BF9D07-6B13-4167-837B-88CDB80A7F8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C622344C-1995-469D-9562-418A25DFD086}" type="pres">
      <dgm:prSet presAssocID="{33BF9D07-6B13-4167-837B-88CDB80A7F8E}" presName="spaceRect" presStyleCnt="0"/>
      <dgm:spPr/>
    </dgm:pt>
    <dgm:pt modelId="{BE69D578-7870-4672-8A94-F2B452C468D0}" type="pres">
      <dgm:prSet presAssocID="{33BF9D07-6B13-4167-837B-88CDB80A7F8E}" presName="parTx" presStyleLbl="revTx" presStyleIdx="1" presStyleCnt="6">
        <dgm:presLayoutVars>
          <dgm:chMax val="0"/>
          <dgm:chPref val="0"/>
        </dgm:presLayoutVars>
      </dgm:prSet>
      <dgm:spPr/>
    </dgm:pt>
    <dgm:pt modelId="{D20AE8AB-C9C8-4933-92ED-260E8865ED46}" type="pres">
      <dgm:prSet presAssocID="{0CAA1C31-F1CA-428D-B13C-4DDE453E4F6D}" presName="sibTrans" presStyleCnt="0"/>
      <dgm:spPr/>
    </dgm:pt>
    <dgm:pt modelId="{FD73D8F1-CD7F-4F76-89BB-E07A2C9A1757}" type="pres">
      <dgm:prSet presAssocID="{D023F18C-5EFF-4712-BCA8-AEBD3AAAB75A}" presName="compNode" presStyleCnt="0"/>
      <dgm:spPr/>
    </dgm:pt>
    <dgm:pt modelId="{C4291CBD-EA6E-4DFA-9029-12146F696123}" type="pres">
      <dgm:prSet presAssocID="{D023F18C-5EFF-4712-BCA8-AEBD3AAAB75A}" presName="bgRect" presStyleLbl="bgShp" presStyleIdx="2" presStyleCnt="6"/>
      <dgm:spPr/>
    </dgm:pt>
    <dgm:pt modelId="{46FB46A8-0C59-41E3-B1E8-B20A564C7443}" type="pres">
      <dgm:prSet presAssocID="{D023F18C-5EFF-4712-BCA8-AEBD3AAAB75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329E02C5-938D-412E-B514-88007B461AFF}" type="pres">
      <dgm:prSet presAssocID="{D023F18C-5EFF-4712-BCA8-AEBD3AAAB75A}" presName="spaceRect" presStyleCnt="0"/>
      <dgm:spPr/>
    </dgm:pt>
    <dgm:pt modelId="{1765AA73-0BA3-4027-824A-FB77AD757A40}" type="pres">
      <dgm:prSet presAssocID="{D023F18C-5EFF-4712-BCA8-AEBD3AAAB75A}" presName="parTx" presStyleLbl="revTx" presStyleIdx="2" presStyleCnt="6">
        <dgm:presLayoutVars>
          <dgm:chMax val="0"/>
          <dgm:chPref val="0"/>
        </dgm:presLayoutVars>
      </dgm:prSet>
      <dgm:spPr/>
    </dgm:pt>
    <dgm:pt modelId="{7EBDD9A0-3F51-4317-B81B-1DCD849BFCCA}" type="pres">
      <dgm:prSet presAssocID="{A1FDB62E-4A10-41FF-BF04-297B6ACCD601}" presName="sibTrans" presStyleCnt="0"/>
      <dgm:spPr/>
    </dgm:pt>
    <dgm:pt modelId="{3A0F8ED0-DFF3-44E4-ABC6-E2D87C85F59E}" type="pres">
      <dgm:prSet presAssocID="{8CB25E7F-061D-4F76-B026-646D965985DF}" presName="compNode" presStyleCnt="0"/>
      <dgm:spPr/>
    </dgm:pt>
    <dgm:pt modelId="{39A14A79-3653-4253-B0E7-C5BAE8F2ACCC}" type="pres">
      <dgm:prSet presAssocID="{8CB25E7F-061D-4F76-B026-646D965985DF}" presName="bgRect" presStyleLbl="bgShp" presStyleIdx="3" presStyleCnt="6"/>
      <dgm:spPr/>
    </dgm:pt>
    <dgm:pt modelId="{932A2717-CD59-4589-BFC2-965F19D7681F}" type="pres">
      <dgm:prSet presAssocID="{8CB25E7F-061D-4F76-B026-646D965985D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FB5B51F-2F23-42A7-BEAE-E210E142BB96}" type="pres">
      <dgm:prSet presAssocID="{8CB25E7F-061D-4F76-B026-646D965985DF}" presName="spaceRect" presStyleCnt="0"/>
      <dgm:spPr/>
    </dgm:pt>
    <dgm:pt modelId="{ABA3A69E-B193-4C1F-A4D6-600D39F0238E}" type="pres">
      <dgm:prSet presAssocID="{8CB25E7F-061D-4F76-B026-646D965985DF}" presName="parTx" presStyleLbl="revTx" presStyleIdx="3" presStyleCnt="6">
        <dgm:presLayoutVars>
          <dgm:chMax val="0"/>
          <dgm:chPref val="0"/>
        </dgm:presLayoutVars>
      </dgm:prSet>
      <dgm:spPr/>
    </dgm:pt>
    <dgm:pt modelId="{A4041861-5D9A-40D8-849E-2754D5FBEDD5}" type="pres">
      <dgm:prSet presAssocID="{B7A96D4C-489F-47F3-B468-3D4CCD4AD0DD}" presName="sibTrans" presStyleCnt="0"/>
      <dgm:spPr/>
    </dgm:pt>
    <dgm:pt modelId="{36D999F7-FBB5-418D-A605-D723AF9079E3}" type="pres">
      <dgm:prSet presAssocID="{1F434B28-AEFB-4AA4-B514-1B6D34476188}" presName="compNode" presStyleCnt="0"/>
      <dgm:spPr/>
    </dgm:pt>
    <dgm:pt modelId="{8B16D26A-099A-4C15-A932-6E21F2AEEF85}" type="pres">
      <dgm:prSet presAssocID="{1F434B28-AEFB-4AA4-B514-1B6D34476188}" presName="bgRect" presStyleLbl="bgShp" presStyleIdx="4" presStyleCnt="6"/>
      <dgm:spPr/>
    </dgm:pt>
    <dgm:pt modelId="{A689FFD6-6BB4-4C4B-900B-7AEC3039D4F6}" type="pres">
      <dgm:prSet presAssocID="{1F434B28-AEFB-4AA4-B514-1B6D3447618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69AC06A0-1E18-4587-92AD-2E6FBA0760E3}" type="pres">
      <dgm:prSet presAssocID="{1F434B28-AEFB-4AA4-B514-1B6D34476188}" presName="spaceRect" presStyleCnt="0"/>
      <dgm:spPr/>
    </dgm:pt>
    <dgm:pt modelId="{63731AAC-02E0-45BA-AA9C-0CC699C2FBAD}" type="pres">
      <dgm:prSet presAssocID="{1F434B28-AEFB-4AA4-B514-1B6D34476188}" presName="parTx" presStyleLbl="revTx" presStyleIdx="4" presStyleCnt="6">
        <dgm:presLayoutVars>
          <dgm:chMax val="0"/>
          <dgm:chPref val="0"/>
        </dgm:presLayoutVars>
      </dgm:prSet>
      <dgm:spPr/>
    </dgm:pt>
    <dgm:pt modelId="{1AB53D02-8421-4FC1-85D2-4B5573860656}" type="pres">
      <dgm:prSet presAssocID="{8D16A4CE-2162-4AB8-8594-414A75859FBE}" presName="sibTrans" presStyleCnt="0"/>
      <dgm:spPr/>
    </dgm:pt>
    <dgm:pt modelId="{1643D6F2-2A63-4718-A8AD-D8CD1BA36658}" type="pres">
      <dgm:prSet presAssocID="{84F2507A-744D-4971-AC89-0394843008AF}" presName="compNode" presStyleCnt="0"/>
      <dgm:spPr/>
    </dgm:pt>
    <dgm:pt modelId="{67A26402-5CE6-47B9-8F29-F752154DD383}" type="pres">
      <dgm:prSet presAssocID="{84F2507A-744D-4971-AC89-0394843008AF}" presName="bgRect" presStyleLbl="bgShp" presStyleIdx="5" presStyleCnt="6"/>
      <dgm:spPr/>
    </dgm:pt>
    <dgm:pt modelId="{8E19097D-6A82-4D6D-AF47-BE81729F5228}" type="pres">
      <dgm:prSet presAssocID="{84F2507A-744D-4971-AC89-0394843008A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5E3CF514-8494-4BF3-9EF8-F0989E77E050}" type="pres">
      <dgm:prSet presAssocID="{84F2507A-744D-4971-AC89-0394843008AF}" presName="spaceRect" presStyleCnt="0"/>
      <dgm:spPr/>
    </dgm:pt>
    <dgm:pt modelId="{5CD73957-53DF-4009-88D7-DBFC8A5DF271}" type="pres">
      <dgm:prSet presAssocID="{84F2507A-744D-4971-AC89-0394843008A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7145000-DB68-4727-ADF2-C12E84C59F82}" srcId="{0E15F36C-8D16-44F7-8631-35DF8773F434}" destId="{1F434B28-AEFB-4AA4-B514-1B6D34476188}" srcOrd="4" destOrd="0" parTransId="{C94F3CFF-5266-4B11-A932-FDEEB169F607}" sibTransId="{8D16A4CE-2162-4AB8-8594-414A75859FBE}"/>
    <dgm:cxn modelId="{09807B1D-1639-447E-B589-97D18D6DE087}" type="presOf" srcId="{0E15F36C-8D16-44F7-8631-35DF8773F434}" destId="{1B245C9A-1DE9-4610-BC7A-4036E6F29128}" srcOrd="0" destOrd="0" presId="urn:microsoft.com/office/officeart/2018/2/layout/IconVerticalSolidList"/>
    <dgm:cxn modelId="{7BC6276E-20B9-4FCB-8473-9F1007384C5D}" type="presOf" srcId="{1F434B28-AEFB-4AA4-B514-1B6D34476188}" destId="{63731AAC-02E0-45BA-AA9C-0CC699C2FBAD}" srcOrd="0" destOrd="0" presId="urn:microsoft.com/office/officeart/2018/2/layout/IconVerticalSolidList"/>
    <dgm:cxn modelId="{EC742B6F-7FA7-445D-A0D3-B87B276DDC33}" type="presOf" srcId="{84F2507A-744D-4971-AC89-0394843008AF}" destId="{5CD73957-53DF-4009-88D7-DBFC8A5DF271}" srcOrd="0" destOrd="0" presId="urn:microsoft.com/office/officeart/2018/2/layout/IconVerticalSolidList"/>
    <dgm:cxn modelId="{81480D9D-B318-4257-9DC3-33E8AA7CAF67}" srcId="{0E15F36C-8D16-44F7-8631-35DF8773F434}" destId="{84F2507A-744D-4971-AC89-0394843008AF}" srcOrd="5" destOrd="0" parTransId="{2694B358-42FD-4187-B466-5B6068E15919}" sibTransId="{AC65F7AE-38C0-4A27-940F-4CCC33712ADE}"/>
    <dgm:cxn modelId="{019AE9B4-0021-4B83-BB94-C7DB4647D01F}" srcId="{0E15F36C-8D16-44F7-8631-35DF8773F434}" destId="{33BF9D07-6B13-4167-837B-88CDB80A7F8E}" srcOrd="1" destOrd="0" parTransId="{6165F148-52FE-402B-95B4-580ABD32E51F}" sibTransId="{0CAA1C31-F1CA-428D-B13C-4DDE453E4F6D}"/>
    <dgm:cxn modelId="{EBA7BAB5-5DF2-4F84-9CD8-7F547242752F}" type="presOf" srcId="{D023F18C-5EFF-4712-BCA8-AEBD3AAAB75A}" destId="{1765AA73-0BA3-4027-824A-FB77AD757A40}" srcOrd="0" destOrd="0" presId="urn:microsoft.com/office/officeart/2018/2/layout/IconVerticalSolidList"/>
    <dgm:cxn modelId="{2F0C91B6-138E-4015-81DF-64027A12B62D}" srcId="{0E15F36C-8D16-44F7-8631-35DF8773F434}" destId="{8CB25E7F-061D-4F76-B026-646D965985DF}" srcOrd="3" destOrd="0" parTransId="{52F18AA1-F661-4161-B44B-EEE88038287C}" sibTransId="{B7A96D4C-489F-47F3-B468-3D4CCD4AD0DD}"/>
    <dgm:cxn modelId="{4C6E82BF-3590-4595-B1DD-39AC3FCCD50B}" type="presOf" srcId="{180B9580-4075-4BBB-B98A-C79807090869}" destId="{48F36BB2-1B5F-4480-A7BE-298BAEA4BD51}" srcOrd="0" destOrd="0" presId="urn:microsoft.com/office/officeart/2018/2/layout/IconVerticalSolidList"/>
    <dgm:cxn modelId="{187307D0-B02F-47B3-B8A6-7C37BA64D94F}" srcId="{0E15F36C-8D16-44F7-8631-35DF8773F434}" destId="{180B9580-4075-4BBB-B98A-C79807090869}" srcOrd="0" destOrd="0" parTransId="{1FF21F35-99F2-40D1-9AC0-BCC9428BAB9F}" sibTransId="{207D5C41-DD15-4B8B-801F-D149D19ADA13}"/>
    <dgm:cxn modelId="{96FA7DE5-7C4A-43FF-B0E0-FEEFEC431628}" type="presOf" srcId="{33BF9D07-6B13-4167-837B-88CDB80A7F8E}" destId="{BE69D578-7870-4672-8A94-F2B452C468D0}" srcOrd="0" destOrd="0" presId="urn:microsoft.com/office/officeart/2018/2/layout/IconVerticalSolidList"/>
    <dgm:cxn modelId="{62C87DEA-8433-461E-8845-439193892D35}" srcId="{0E15F36C-8D16-44F7-8631-35DF8773F434}" destId="{D023F18C-5EFF-4712-BCA8-AEBD3AAAB75A}" srcOrd="2" destOrd="0" parTransId="{11E890E2-8865-4BD1-8F1F-C40AF740ED86}" sibTransId="{A1FDB62E-4A10-41FF-BF04-297B6ACCD601}"/>
    <dgm:cxn modelId="{FF3104F2-FF29-4A46-8761-123C490AC45A}" type="presOf" srcId="{8CB25E7F-061D-4F76-B026-646D965985DF}" destId="{ABA3A69E-B193-4C1F-A4D6-600D39F0238E}" srcOrd="0" destOrd="0" presId="urn:microsoft.com/office/officeart/2018/2/layout/IconVerticalSolidList"/>
    <dgm:cxn modelId="{227093B7-6D37-46F0-A509-A46217104B03}" type="presParOf" srcId="{1B245C9A-1DE9-4610-BC7A-4036E6F29128}" destId="{6D9E3CE4-6585-4445-A7C5-7539FEF4D4C4}" srcOrd="0" destOrd="0" presId="urn:microsoft.com/office/officeart/2018/2/layout/IconVerticalSolidList"/>
    <dgm:cxn modelId="{EE10B2F0-9C49-4840-8C27-39F241941F07}" type="presParOf" srcId="{6D9E3CE4-6585-4445-A7C5-7539FEF4D4C4}" destId="{94D9E20F-EB09-4668-BECE-AB9D2DF921D9}" srcOrd="0" destOrd="0" presId="urn:microsoft.com/office/officeart/2018/2/layout/IconVerticalSolidList"/>
    <dgm:cxn modelId="{5F392051-91E6-49F5-88B7-8ADA1A61DC4F}" type="presParOf" srcId="{6D9E3CE4-6585-4445-A7C5-7539FEF4D4C4}" destId="{742972DA-B491-43B2-83B2-E8C111A16998}" srcOrd="1" destOrd="0" presId="urn:microsoft.com/office/officeart/2018/2/layout/IconVerticalSolidList"/>
    <dgm:cxn modelId="{42876285-C70B-442A-A916-49E27D4B3538}" type="presParOf" srcId="{6D9E3CE4-6585-4445-A7C5-7539FEF4D4C4}" destId="{AB6F6778-02F0-48AF-ABCA-65ECA3A24265}" srcOrd="2" destOrd="0" presId="urn:microsoft.com/office/officeart/2018/2/layout/IconVerticalSolidList"/>
    <dgm:cxn modelId="{FD861648-8109-453B-9A70-C8C1FFEEBFE7}" type="presParOf" srcId="{6D9E3CE4-6585-4445-A7C5-7539FEF4D4C4}" destId="{48F36BB2-1B5F-4480-A7BE-298BAEA4BD51}" srcOrd="3" destOrd="0" presId="urn:microsoft.com/office/officeart/2018/2/layout/IconVerticalSolidList"/>
    <dgm:cxn modelId="{85A95EBE-2345-4BED-9CBC-10751564B524}" type="presParOf" srcId="{1B245C9A-1DE9-4610-BC7A-4036E6F29128}" destId="{11D67ABA-09B0-4600-85AE-DBE5EB94D6DC}" srcOrd="1" destOrd="0" presId="urn:microsoft.com/office/officeart/2018/2/layout/IconVerticalSolidList"/>
    <dgm:cxn modelId="{D0A7A5C3-7712-4CEF-8BFB-AF0241BB3689}" type="presParOf" srcId="{1B245C9A-1DE9-4610-BC7A-4036E6F29128}" destId="{D9387CB4-23E4-462C-8797-B08325DB4977}" srcOrd="2" destOrd="0" presId="urn:microsoft.com/office/officeart/2018/2/layout/IconVerticalSolidList"/>
    <dgm:cxn modelId="{2DED2687-9757-4DF3-AE39-9FC5F20E40C5}" type="presParOf" srcId="{D9387CB4-23E4-462C-8797-B08325DB4977}" destId="{03C1DFBA-A486-4C40-8542-0F608AD0DCD0}" srcOrd="0" destOrd="0" presId="urn:microsoft.com/office/officeart/2018/2/layout/IconVerticalSolidList"/>
    <dgm:cxn modelId="{C0CE6F30-08EF-474A-9DED-D4F04A9D32AF}" type="presParOf" srcId="{D9387CB4-23E4-462C-8797-B08325DB4977}" destId="{84DC7B7F-608D-4128-95D6-B8AA04A2A754}" srcOrd="1" destOrd="0" presId="urn:microsoft.com/office/officeart/2018/2/layout/IconVerticalSolidList"/>
    <dgm:cxn modelId="{9D7F6B24-AE2F-4C78-97BC-F90332889D0F}" type="presParOf" srcId="{D9387CB4-23E4-462C-8797-B08325DB4977}" destId="{C622344C-1995-469D-9562-418A25DFD086}" srcOrd="2" destOrd="0" presId="urn:microsoft.com/office/officeart/2018/2/layout/IconVerticalSolidList"/>
    <dgm:cxn modelId="{B8265260-727D-4356-9D10-82909B904D11}" type="presParOf" srcId="{D9387CB4-23E4-462C-8797-B08325DB4977}" destId="{BE69D578-7870-4672-8A94-F2B452C468D0}" srcOrd="3" destOrd="0" presId="urn:microsoft.com/office/officeart/2018/2/layout/IconVerticalSolidList"/>
    <dgm:cxn modelId="{D19D71A0-B9DE-4711-A890-D9214FDD4767}" type="presParOf" srcId="{1B245C9A-1DE9-4610-BC7A-4036E6F29128}" destId="{D20AE8AB-C9C8-4933-92ED-260E8865ED46}" srcOrd="3" destOrd="0" presId="urn:microsoft.com/office/officeart/2018/2/layout/IconVerticalSolidList"/>
    <dgm:cxn modelId="{761957E4-52AC-4C19-A7B1-8C45F90AD815}" type="presParOf" srcId="{1B245C9A-1DE9-4610-BC7A-4036E6F29128}" destId="{FD73D8F1-CD7F-4F76-89BB-E07A2C9A1757}" srcOrd="4" destOrd="0" presId="urn:microsoft.com/office/officeart/2018/2/layout/IconVerticalSolidList"/>
    <dgm:cxn modelId="{90EFF59C-5AA8-4864-A6C2-E82474ED3B5E}" type="presParOf" srcId="{FD73D8F1-CD7F-4F76-89BB-E07A2C9A1757}" destId="{C4291CBD-EA6E-4DFA-9029-12146F696123}" srcOrd="0" destOrd="0" presId="urn:microsoft.com/office/officeart/2018/2/layout/IconVerticalSolidList"/>
    <dgm:cxn modelId="{B5404092-C299-42DA-8A73-9895733BB283}" type="presParOf" srcId="{FD73D8F1-CD7F-4F76-89BB-E07A2C9A1757}" destId="{46FB46A8-0C59-41E3-B1E8-B20A564C7443}" srcOrd="1" destOrd="0" presId="urn:microsoft.com/office/officeart/2018/2/layout/IconVerticalSolidList"/>
    <dgm:cxn modelId="{96386E2C-CA1B-4AEF-99FC-18DCD4B26C3A}" type="presParOf" srcId="{FD73D8F1-CD7F-4F76-89BB-E07A2C9A1757}" destId="{329E02C5-938D-412E-B514-88007B461AFF}" srcOrd="2" destOrd="0" presId="urn:microsoft.com/office/officeart/2018/2/layout/IconVerticalSolidList"/>
    <dgm:cxn modelId="{3A37C990-FDF4-4209-9660-94EEC6B02AAD}" type="presParOf" srcId="{FD73D8F1-CD7F-4F76-89BB-E07A2C9A1757}" destId="{1765AA73-0BA3-4027-824A-FB77AD757A40}" srcOrd="3" destOrd="0" presId="urn:microsoft.com/office/officeart/2018/2/layout/IconVerticalSolidList"/>
    <dgm:cxn modelId="{6F2B0CCF-C9EA-4B8A-B13E-A0C8F5AB980A}" type="presParOf" srcId="{1B245C9A-1DE9-4610-BC7A-4036E6F29128}" destId="{7EBDD9A0-3F51-4317-B81B-1DCD849BFCCA}" srcOrd="5" destOrd="0" presId="urn:microsoft.com/office/officeart/2018/2/layout/IconVerticalSolidList"/>
    <dgm:cxn modelId="{2357A34F-5248-4713-9FB0-4665039B53F6}" type="presParOf" srcId="{1B245C9A-1DE9-4610-BC7A-4036E6F29128}" destId="{3A0F8ED0-DFF3-44E4-ABC6-E2D87C85F59E}" srcOrd="6" destOrd="0" presId="urn:microsoft.com/office/officeart/2018/2/layout/IconVerticalSolidList"/>
    <dgm:cxn modelId="{B97EC25F-9134-4C8D-AE40-8EB370524DF8}" type="presParOf" srcId="{3A0F8ED0-DFF3-44E4-ABC6-E2D87C85F59E}" destId="{39A14A79-3653-4253-B0E7-C5BAE8F2ACCC}" srcOrd="0" destOrd="0" presId="urn:microsoft.com/office/officeart/2018/2/layout/IconVerticalSolidList"/>
    <dgm:cxn modelId="{E708C5B9-0D1D-45DE-BDC7-1111A50D4082}" type="presParOf" srcId="{3A0F8ED0-DFF3-44E4-ABC6-E2D87C85F59E}" destId="{932A2717-CD59-4589-BFC2-965F19D7681F}" srcOrd="1" destOrd="0" presId="urn:microsoft.com/office/officeart/2018/2/layout/IconVerticalSolidList"/>
    <dgm:cxn modelId="{B00E8F5F-BC42-448B-A156-B37D0587BCE2}" type="presParOf" srcId="{3A0F8ED0-DFF3-44E4-ABC6-E2D87C85F59E}" destId="{EFB5B51F-2F23-42A7-BEAE-E210E142BB96}" srcOrd="2" destOrd="0" presId="urn:microsoft.com/office/officeart/2018/2/layout/IconVerticalSolidList"/>
    <dgm:cxn modelId="{8F1D1825-50F6-4B3A-B6BE-22DA37696085}" type="presParOf" srcId="{3A0F8ED0-DFF3-44E4-ABC6-E2D87C85F59E}" destId="{ABA3A69E-B193-4C1F-A4D6-600D39F0238E}" srcOrd="3" destOrd="0" presId="urn:microsoft.com/office/officeart/2018/2/layout/IconVerticalSolidList"/>
    <dgm:cxn modelId="{E2417511-67F7-418F-84CC-449A8E03D900}" type="presParOf" srcId="{1B245C9A-1DE9-4610-BC7A-4036E6F29128}" destId="{A4041861-5D9A-40D8-849E-2754D5FBEDD5}" srcOrd="7" destOrd="0" presId="urn:microsoft.com/office/officeart/2018/2/layout/IconVerticalSolidList"/>
    <dgm:cxn modelId="{05FA6C45-82CE-40DA-B289-F2E167CB68F8}" type="presParOf" srcId="{1B245C9A-1DE9-4610-BC7A-4036E6F29128}" destId="{36D999F7-FBB5-418D-A605-D723AF9079E3}" srcOrd="8" destOrd="0" presId="urn:microsoft.com/office/officeart/2018/2/layout/IconVerticalSolidList"/>
    <dgm:cxn modelId="{C45E704A-EFA5-440A-9BF7-E690A7E40322}" type="presParOf" srcId="{36D999F7-FBB5-418D-A605-D723AF9079E3}" destId="{8B16D26A-099A-4C15-A932-6E21F2AEEF85}" srcOrd="0" destOrd="0" presId="urn:microsoft.com/office/officeart/2018/2/layout/IconVerticalSolidList"/>
    <dgm:cxn modelId="{84F0E1D6-88AF-4C68-B665-BAFD2314D359}" type="presParOf" srcId="{36D999F7-FBB5-418D-A605-D723AF9079E3}" destId="{A689FFD6-6BB4-4C4B-900B-7AEC3039D4F6}" srcOrd="1" destOrd="0" presId="urn:microsoft.com/office/officeart/2018/2/layout/IconVerticalSolidList"/>
    <dgm:cxn modelId="{41EE1C07-96AD-461D-A2C5-41B93976F01C}" type="presParOf" srcId="{36D999F7-FBB5-418D-A605-D723AF9079E3}" destId="{69AC06A0-1E18-4587-92AD-2E6FBA0760E3}" srcOrd="2" destOrd="0" presId="urn:microsoft.com/office/officeart/2018/2/layout/IconVerticalSolidList"/>
    <dgm:cxn modelId="{B7DCD453-FB85-4BC9-A412-FF570BCF615A}" type="presParOf" srcId="{36D999F7-FBB5-418D-A605-D723AF9079E3}" destId="{63731AAC-02E0-45BA-AA9C-0CC699C2FBAD}" srcOrd="3" destOrd="0" presId="urn:microsoft.com/office/officeart/2018/2/layout/IconVerticalSolidList"/>
    <dgm:cxn modelId="{A134D258-4D71-4971-8714-D55AC94F00C7}" type="presParOf" srcId="{1B245C9A-1DE9-4610-BC7A-4036E6F29128}" destId="{1AB53D02-8421-4FC1-85D2-4B5573860656}" srcOrd="9" destOrd="0" presId="urn:microsoft.com/office/officeart/2018/2/layout/IconVerticalSolidList"/>
    <dgm:cxn modelId="{98402155-E2EA-4D66-B736-BEA7DD6A46DF}" type="presParOf" srcId="{1B245C9A-1DE9-4610-BC7A-4036E6F29128}" destId="{1643D6F2-2A63-4718-A8AD-D8CD1BA36658}" srcOrd="10" destOrd="0" presId="urn:microsoft.com/office/officeart/2018/2/layout/IconVerticalSolidList"/>
    <dgm:cxn modelId="{B958DB66-7153-4103-A8BF-3A1F32AA416A}" type="presParOf" srcId="{1643D6F2-2A63-4718-A8AD-D8CD1BA36658}" destId="{67A26402-5CE6-47B9-8F29-F752154DD383}" srcOrd="0" destOrd="0" presId="urn:microsoft.com/office/officeart/2018/2/layout/IconVerticalSolidList"/>
    <dgm:cxn modelId="{3293A7DE-7E0A-4DDD-9D00-4D4227D3FBE0}" type="presParOf" srcId="{1643D6F2-2A63-4718-A8AD-D8CD1BA36658}" destId="{8E19097D-6A82-4D6D-AF47-BE81729F5228}" srcOrd="1" destOrd="0" presId="urn:microsoft.com/office/officeart/2018/2/layout/IconVerticalSolidList"/>
    <dgm:cxn modelId="{4780FD79-DE47-49E7-AB16-411E842CD968}" type="presParOf" srcId="{1643D6F2-2A63-4718-A8AD-D8CD1BA36658}" destId="{5E3CF514-8494-4BF3-9EF8-F0989E77E050}" srcOrd="2" destOrd="0" presId="urn:microsoft.com/office/officeart/2018/2/layout/IconVerticalSolidList"/>
    <dgm:cxn modelId="{0E0B50A1-0404-4C27-B133-7323AE48529A}" type="presParOf" srcId="{1643D6F2-2A63-4718-A8AD-D8CD1BA36658}" destId="{5CD73957-53DF-4009-88D7-DBFC8A5DF2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EE6E72-17C6-4C78-81EA-4B7773749DB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FE30A-6430-4310-8529-4C078882E0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Start building. Even if you aren’t sure what you’re doing, the act of picking up some materials (post-its, tape, and found objects are a good way to start!) will be enough to get you going. </a:t>
          </a:r>
        </a:p>
      </dgm:t>
    </dgm:pt>
    <dgm:pt modelId="{13779239-DA30-4CBA-A983-5B4A06721BE6}" type="parTrans" cxnId="{FAA7015D-3814-403C-857F-B6D66C54CB6B}">
      <dgm:prSet/>
      <dgm:spPr/>
      <dgm:t>
        <a:bodyPr/>
        <a:lstStyle/>
        <a:p>
          <a:endParaRPr lang="en-US"/>
        </a:p>
      </dgm:t>
    </dgm:pt>
    <dgm:pt modelId="{113FC247-C329-4009-A5C5-A0D706572362}" type="sibTrans" cxnId="{FAA7015D-3814-403C-857F-B6D66C54CB6B}">
      <dgm:prSet/>
      <dgm:spPr/>
      <dgm:t>
        <a:bodyPr/>
        <a:lstStyle/>
        <a:p>
          <a:endParaRPr lang="en-US"/>
        </a:p>
      </dgm:t>
    </dgm:pt>
    <dgm:pt modelId="{C0BA9852-0F1A-4EDA-9389-2A6A96A10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spend too long on one prototype. Let go before you find yourself getting too emotionally attached to any one prototype. </a:t>
          </a:r>
        </a:p>
      </dgm:t>
    </dgm:pt>
    <dgm:pt modelId="{85AA4723-6A90-480B-B272-ED75BE655A9B}" type="parTrans" cxnId="{64E87B84-C903-456A-B1B1-5E666FDEA154}">
      <dgm:prSet/>
      <dgm:spPr/>
      <dgm:t>
        <a:bodyPr/>
        <a:lstStyle/>
        <a:p>
          <a:endParaRPr lang="en-US"/>
        </a:p>
      </dgm:t>
    </dgm:pt>
    <dgm:pt modelId="{9296882A-AA3C-4102-9775-FDAC961748E4}" type="sibTrans" cxnId="{64E87B84-C903-456A-B1B1-5E666FDEA154}">
      <dgm:prSet/>
      <dgm:spPr/>
      <dgm:t>
        <a:bodyPr/>
        <a:lstStyle/>
        <a:p>
          <a:endParaRPr lang="en-US"/>
        </a:p>
      </dgm:t>
    </dgm:pt>
    <dgm:pt modelId="{2E76A779-8140-4602-9CBE-1C411B5406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 a variable. Identify what’s being tested with each prototype. A prototype should answer a particular question when tested. </a:t>
          </a:r>
        </a:p>
      </dgm:t>
    </dgm:pt>
    <dgm:pt modelId="{07960EC8-9C63-4756-8309-1F676AD50EC8}" type="parTrans" cxnId="{0D300A35-DEDC-4470-819C-724D7ADD24A7}">
      <dgm:prSet/>
      <dgm:spPr/>
      <dgm:t>
        <a:bodyPr/>
        <a:lstStyle/>
        <a:p>
          <a:endParaRPr lang="en-US"/>
        </a:p>
      </dgm:t>
    </dgm:pt>
    <dgm:pt modelId="{AB0F3786-AA01-48BE-B0B4-2E544748E8F1}" type="sibTrans" cxnId="{0D300A35-DEDC-4470-819C-724D7ADD24A7}">
      <dgm:prSet/>
      <dgm:spPr/>
      <dgm:t>
        <a:bodyPr/>
        <a:lstStyle/>
        <a:p>
          <a:endParaRPr lang="en-US"/>
        </a:p>
      </dgm:t>
    </dgm:pt>
    <dgm:pt modelId="{F40DC208-4714-4EBF-A09D-28653D436F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Build with the user in mind. What do you hope to test with the user? What sorts of behavior do you expect?</a:t>
          </a:r>
        </a:p>
      </dgm:t>
    </dgm:pt>
    <dgm:pt modelId="{CE2032AD-8C13-43A5-B89B-DE9A8A9E1387}" type="parTrans" cxnId="{61528DB6-B80D-445C-8E67-9473F993A94B}">
      <dgm:prSet/>
      <dgm:spPr/>
      <dgm:t>
        <a:bodyPr/>
        <a:lstStyle/>
        <a:p>
          <a:endParaRPr lang="en-US"/>
        </a:p>
      </dgm:t>
    </dgm:pt>
    <dgm:pt modelId="{FE2FF7BB-9850-495D-9D3B-076D5FD1510E}" type="sibTrans" cxnId="{61528DB6-B80D-445C-8E67-9473F993A94B}">
      <dgm:prSet/>
      <dgm:spPr/>
      <dgm:t>
        <a:bodyPr/>
        <a:lstStyle/>
        <a:p>
          <a:endParaRPr lang="en-US"/>
        </a:p>
      </dgm:t>
    </dgm:pt>
    <dgm:pt modelId="{4E6F7B1A-FA01-4104-8F0A-1BA94FFC4A0A}" type="pres">
      <dgm:prSet presAssocID="{6FEE6E72-17C6-4C78-81EA-4B7773749DBF}" presName="root" presStyleCnt="0">
        <dgm:presLayoutVars>
          <dgm:dir/>
          <dgm:resizeHandles val="exact"/>
        </dgm:presLayoutVars>
      </dgm:prSet>
      <dgm:spPr/>
    </dgm:pt>
    <dgm:pt modelId="{9E8BA6F8-806D-4D82-9F5E-739E117D11FD}" type="pres">
      <dgm:prSet presAssocID="{D37FE30A-6430-4310-8529-4C078882E0C1}" presName="compNode" presStyleCnt="0"/>
      <dgm:spPr/>
    </dgm:pt>
    <dgm:pt modelId="{E8B72850-AABA-4764-8EDD-8DDE59386B9E}" type="pres">
      <dgm:prSet presAssocID="{D37FE30A-6430-4310-8529-4C078882E0C1}" presName="bgRect" presStyleLbl="bgShp" presStyleIdx="0" presStyleCnt="4"/>
      <dgm:spPr/>
    </dgm:pt>
    <dgm:pt modelId="{79C2BD25-81FF-4182-AE50-32CF57DA9AB4}" type="pres">
      <dgm:prSet presAssocID="{D37FE30A-6430-4310-8529-4C078882E0C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F7D264E6-565A-47B3-B43B-107EEFC3B915}" type="pres">
      <dgm:prSet presAssocID="{D37FE30A-6430-4310-8529-4C078882E0C1}" presName="spaceRect" presStyleCnt="0"/>
      <dgm:spPr/>
    </dgm:pt>
    <dgm:pt modelId="{5DD6FED3-E9D1-44BC-ADEE-BF2C039DE1F2}" type="pres">
      <dgm:prSet presAssocID="{D37FE30A-6430-4310-8529-4C078882E0C1}" presName="parTx" presStyleLbl="revTx" presStyleIdx="0" presStyleCnt="4">
        <dgm:presLayoutVars>
          <dgm:chMax val="0"/>
          <dgm:chPref val="0"/>
        </dgm:presLayoutVars>
      </dgm:prSet>
      <dgm:spPr/>
    </dgm:pt>
    <dgm:pt modelId="{DF122B57-3919-4C28-B8C9-81C68D77D41E}" type="pres">
      <dgm:prSet presAssocID="{113FC247-C329-4009-A5C5-A0D706572362}" presName="sibTrans" presStyleCnt="0"/>
      <dgm:spPr/>
    </dgm:pt>
    <dgm:pt modelId="{31E941D1-D689-4242-87B2-D206FA04E7B7}" type="pres">
      <dgm:prSet presAssocID="{C0BA9852-0F1A-4EDA-9389-2A6A96A10F58}" presName="compNode" presStyleCnt="0"/>
      <dgm:spPr/>
    </dgm:pt>
    <dgm:pt modelId="{F8F25015-F82E-4120-A57C-CC7225C9D42F}" type="pres">
      <dgm:prSet presAssocID="{C0BA9852-0F1A-4EDA-9389-2A6A96A10F58}" presName="bgRect" presStyleLbl="bgShp" presStyleIdx="1" presStyleCnt="4"/>
      <dgm:spPr/>
    </dgm:pt>
    <dgm:pt modelId="{9BC53216-AD23-4FD3-9A36-98A9BD1B85BA}" type="pres">
      <dgm:prSet presAssocID="{C0BA9852-0F1A-4EDA-9389-2A6A96A10F5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372E4CF2-9F49-4B26-9933-FA23DC66AC0E}" type="pres">
      <dgm:prSet presAssocID="{C0BA9852-0F1A-4EDA-9389-2A6A96A10F58}" presName="spaceRect" presStyleCnt="0"/>
      <dgm:spPr/>
    </dgm:pt>
    <dgm:pt modelId="{8BA522E2-A456-4FBD-80B8-67B7CDCF989F}" type="pres">
      <dgm:prSet presAssocID="{C0BA9852-0F1A-4EDA-9389-2A6A96A10F58}" presName="parTx" presStyleLbl="revTx" presStyleIdx="1" presStyleCnt="4">
        <dgm:presLayoutVars>
          <dgm:chMax val="0"/>
          <dgm:chPref val="0"/>
        </dgm:presLayoutVars>
      </dgm:prSet>
      <dgm:spPr/>
    </dgm:pt>
    <dgm:pt modelId="{EE9E5B12-ECF1-445D-B64F-236A29B76DD6}" type="pres">
      <dgm:prSet presAssocID="{9296882A-AA3C-4102-9775-FDAC961748E4}" presName="sibTrans" presStyleCnt="0"/>
      <dgm:spPr/>
    </dgm:pt>
    <dgm:pt modelId="{5C715720-24D1-47BD-A6D9-9D1427B6A51F}" type="pres">
      <dgm:prSet presAssocID="{2E76A779-8140-4602-9CBE-1C411B540649}" presName="compNode" presStyleCnt="0"/>
      <dgm:spPr/>
    </dgm:pt>
    <dgm:pt modelId="{8DF7C2AF-54E6-46BB-AF44-A6B9DEDC4B97}" type="pres">
      <dgm:prSet presAssocID="{2E76A779-8140-4602-9CBE-1C411B540649}" presName="bgRect" presStyleLbl="bgShp" presStyleIdx="2" presStyleCnt="4"/>
      <dgm:spPr/>
    </dgm:pt>
    <dgm:pt modelId="{567DE60F-2457-4450-8426-A0F21F7ED094}" type="pres">
      <dgm:prSet presAssocID="{2E76A779-8140-4602-9CBE-1C411B54064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A427FFB5-E6D8-4140-9DB0-F15FFF23FD56}" type="pres">
      <dgm:prSet presAssocID="{2E76A779-8140-4602-9CBE-1C411B540649}" presName="spaceRect" presStyleCnt="0"/>
      <dgm:spPr/>
    </dgm:pt>
    <dgm:pt modelId="{3259D774-639D-469C-99A0-AAB34A451C3A}" type="pres">
      <dgm:prSet presAssocID="{2E76A779-8140-4602-9CBE-1C411B540649}" presName="parTx" presStyleLbl="revTx" presStyleIdx="2" presStyleCnt="4">
        <dgm:presLayoutVars>
          <dgm:chMax val="0"/>
          <dgm:chPref val="0"/>
        </dgm:presLayoutVars>
      </dgm:prSet>
      <dgm:spPr/>
    </dgm:pt>
    <dgm:pt modelId="{C3E40939-0C09-4D48-87B2-1684FFD60ED0}" type="pres">
      <dgm:prSet presAssocID="{AB0F3786-AA01-48BE-B0B4-2E544748E8F1}" presName="sibTrans" presStyleCnt="0"/>
      <dgm:spPr/>
    </dgm:pt>
    <dgm:pt modelId="{172EE951-7677-41DA-8D41-F4AF92795B24}" type="pres">
      <dgm:prSet presAssocID="{F40DC208-4714-4EBF-A09D-28653D436F3D}" presName="compNode" presStyleCnt="0"/>
      <dgm:spPr/>
    </dgm:pt>
    <dgm:pt modelId="{9C9CC3FE-2B49-404A-909E-E276B06222AC}" type="pres">
      <dgm:prSet presAssocID="{F40DC208-4714-4EBF-A09D-28653D436F3D}" presName="bgRect" presStyleLbl="bgShp" presStyleIdx="3" presStyleCnt="4"/>
      <dgm:spPr/>
    </dgm:pt>
    <dgm:pt modelId="{D984C15D-0E40-422B-9757-87083F25E932}" type="pres">
      <dgm:prSet presAssocID="{F40DC208-4714-4EBF-A09D-28653D436F3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26C7E9CF-AB88-4AAD-85D6-5052571B76D4}" type="pres">
      <dgm:prSet presAssocID="{F40DC208-4714-4EBF-A09D-28653D436F3D}" presName="spaceRect" presStyleCnt="0"/>
      <dgm:spPr/>
    </dgm:pt>
    <dgm:pt modelId="{CDD8DEC1-0307-4E6B-B264-C9C9A6E13121}" type="pres">
      <dgm:prSet presAssocID="{F40DC208-4714-4EBF-A09D-28653D436F3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980121E-B34B-4F7D-9BF2-C64E1876CA89}" type="presOf" srcId="{C0BA9852-0F1A-4EDA-9389-2A6A96A10F58}" destId="{8BA522E2-A456-4FBD-80B8-67B7CDCF989F}" srcOrd="0" destOrd="0" presId="urn:microsoft.com/office/officeart/2018/2/layout/IconVerticalSolidList"/>
    <dgm:cxn modelId="{0D300A35-DEDC-4470-819C-724D7ADD24A7}" srcId="{6FEE6E72-17C6-4C78-81EA-4B7773749DBF}" destId="{2E76A779-8140-4602-9CBE-1C411B540649}" srcOrd="2" destOrd="0" parTransId="{07960EC8-9C63-4756-8309-1F676AD50EC8}" sibTransId="{AB0F3786-AA01-48BE-B0B4-2E544748E8F1}"/>
    <dgm:cxn modelId="{FAA7015D-3814-403C-857F-B6D66C54CB6B}" srcId="{6FEE6E72-17C6-4C78-81EA-4B7773749DBF}" destId="{D37FE30A-6430-4310-8529-4C078882E0C1}" srcOrd="0" destOrd="0" parTransId="{13779239-DA30-4CBA-A983-5B4A06721BE6}" sibTransId="{113FC247-C329-4009-A5C5-A0D706572362}"/>
    <dgm:cxn modelId="{3385314C-E84B-47C3-97DC-DB486CD9AFCD}" type="presOf" srcId="{F40DC208-4714-4EBF-A09D-28653D436F3D}" destId="{CDD8DEC1-0307-4E6B-B264-C9C9A6E13121}" srcOrd="0" destOrd="0" presId="urn:microsoft.com/office/officeart/2018/2/layout/IconVerticalSolidList"/>
    <dgm:cxn modelId="{1FC2524E-F068-4BAE-A230-0089AA54E8A1}" type="presOf" srcId="{6FEE6E72-17C6-4C78-81EA-4B7773749DBF}" destId="{4E6F7B1A-FA01-4104-8F0A-1BA94FFC4A0A}" srcOrd="0" destOrd="0" presId="urn:microsoft.com/office/officeart/2018/2/layout/IconVerticalSolidList"/>
    <dgm:cxn modelId="{64E87B84-C903-456A-B1B1-5E666FDEA154}" srcId="{6FEE6E72-17C6-4C78-81EA-4B7773749DBF}" destId="{C0BA9852-0F1A-4EDA-9389-2A6A96A10F58}" srcOrd="1" destOrd="0" parTransId="{85AA4723-6A90-480B-B272-ED75BE655A9B}" sibTransId="{9296882A-AA3C-4102-9775-FDAC961748E4}"/>
    <dgm:cxn modelId="{84238394-74C2-4C6F-8C0F-34081F14D42A}" type="presOf" srcId="{2E76A779-8140-4602-9CBE-1C411B540649}" destId="{3259D774-639D-469C-99A0-AAB34A451C3A}" srcOrd="0" destOrd="0" presId="urn:microsoft.com/office/officeart/2018/2/layout/IconVerticalSolidList"/>
    <dgm:cxn modelId="{61528DB6-B80D-445C-8E67-9473F993A94B}" srcId="{6FEE6E72-17C6-4C78-81EA-4B7773749DBF}" destId="{F40DC208-4714-4EBF-A09D-28653D436F3D}" srcOrd="3" destOrd="0" parTransId="{CE2032AD-8C13-43A5-B89B-DE9A8A9E1387}" sibTransId="{FE2FF7BB-9850-495D-9D3B-076D5FD1510E}"/>
    <dgm:cxn modelId="{ECDF76D1-B0C7-4F41-B187-891194C5A384}" type="presOf" srcId="{D37FE30A-6430-4310-8529-4C078882E0C1}" destId="{5DD6FED3-E9D1-44BC-ADEE-BF2C039DE1F2}" srcOrd="0" destOrd="0" presId="urn:microsoft.com/office/officeart/2018/2/layout/IconVerticalSolidList"/>
    <dgm:cxn modelId="{BCC34C48-86B4-4CC7-8C06-51DE6890F621}" type="presParOf" srcId="{4E6F7B1A-FA01-4104-8F0A-1BA94FFC4A0A}" destId="{9E8BA6F8-806D-4D82-9F5E-739E117D11FD}" srcOrd="0" destOrd="0" presId="urn:microsoft.com/office/officeart/2018/2/layout/IconVerticalSolidList"/>
    <dgm:cxn modelId="{5D6CE381-B313-460C-8225-AF164101344A}" type="presParOf" srcId="{9E8BA6F8-806D-4D82-9F5E-739E117D11FD}" destId="{E8B72850-AABA-4764-8EDD-8DDE59386B9E}" srcOrd="0" destOrd="0" presId="urn:microsoft.com/office/officeart/2018/2/layout/IconVerticalSolidList"/>
    <dgm:cxn modelId="{8C803443-74DC-42AC-82A6-37BD98D0217D}" type="presParOf" srcId="{9E8BA6F8-806D-4D82-9F5E-739E117D11FD}" destId="{79C2BD25-81FF-4182-AE50-32CF57DA9AB4}" srcOrd="1" destOrd="0" presId="urn:microsoft.com/office/officeart/2018/2/layout/IconVerticalSolidList"/>
    <dgm:cxn modelId="{7D5FDBAE-0989-4466-B19F-030A19CA8218}" type="presParOf" srcId="{9E8BA6F8-806D-4D82-9F5E-739E117D11FD}" destId="{F7D264E6-565A-47B3-B43B-107EEFC3B915}" srcOrd="2" destOrd="0" presId="urn:microsoft.com/office/officeart/2018/2/layout/IconVerticalSolidList"/>
    <dgm:cxn modelId="{7DD4FEA8-1316-42C6-BE0A-5C9143660F1F}" type="presParOf" srcId="{9E8BA6F8-806D-4D82-9F5E-739E117D11FD}" destId="{5DD6FED3-E9D1-44BC-ADEE-BF2C039DE1F2}" srcOrd="3" destOrd="0" presId="urn:microsoft.com/office/officeart/2018/2/layout/IconVerticalSolidList"/>
    <dgm:cxn modelId="{EA3949EA-8541-46D9-B53F-FBB16B37A6D3}" type="presParOf" srcId="{4E6F7B1A-FA01-4104-8F0A-1BA94FFC4A0A}" destId="{DF122B57-3919-4C28-B8C9-81C68D77D41E}" srcOrd="1" destOrd="0" presId="urn:microsoft.com/office/officeart/2018/2/layout/IconVerticalSolidList"/>
    <dgm:cxn modelId="{9037C67B-8307-4617-992C-4FDEEEA1A73B}" type="presParOf" srcId="{4E6F7B1A-FA01-4104-8F0A-1BA94FFC4A0A}" destId="{31E941D1-D689-4242-87B2-D206FA04E7B7}" srcOrd="2" destOrd="0" presId="urn:microsoft.com/office/officeart/2018/2/layout/IconVerticalSolidList"/>
    <dgm:cxn modelId="{BA53B6C9-9AFD-425F-A0CE-D4EDC698A6BD}" type="presParOf" srcId="{31E941D1-D689-4242-87B2-D206FA04E7B7}" destId="{F8F25015-F82E-4120-A57C-CC7225C9D42F}" srcOrd="0" destOrd="0" presId="urn:microsoft.com/office/officeart/2018/2/layout/IconVerticalSolidList"/>
    <dgm:cxn modelId="{006DA422-D26E-499C-AE29-70904D4BEE80}" type="presParOf" srcId="{31E941D1-D689-4242-87B2-D206FA04E7B7}" destId="{9BC53216-AD23-4FD3-9A36-98A9BD1B85BA}" srcOrd="1" destOrd="0" presId="urn:microsoft.com/office/officeart/2018/2/layout/IconVerticalSolidList"/>
    <dgm:cxn modelId="{DF085BB2-1579-49DC-9F0B-BAD4E723E163}" type="presParOf" srcId="{31E941D1-D689-4242-87B2-D206FA04E7B7}" destId="{372E4CF2-9F49-4B26-9933-FA23DC66AC0E}" srcOrd="2" destOrd="0" presId="urn:microsoft.com/office/officeart/2018/2/layout/IconVerticalSolidList"/>
    <dgm:cxn modelId="{D40135AE-1403-45E8-9B51-2F1604918359}" type="presParOf" srcId="{31E941D1-D689-4242-87B2-D206FA04E7B7}" destId="{8BA522E2-A456-4FBD-80B8-67B7CDCF989F}" srcOrd="3" destOrd="0" presId="urn:microsoft.com/office/officeart/2018/2/layout/IconVerticalSolidList"/>
    <dgm:cxn modelId="{5B339A24-8463-4643-832F-D8432AD58F67}" type="presParOf" srcId="{4E6F7B1A-FA01-4104-8F0A-1BA94FFC4A0A}" destId="{EE9E5B12-ECF1-445D-B64F-236A29B76DD6}" srcOrd="3" destOrd="0" presId="urn:microsoft.com/office/officeart/2018/2/layout/IconVerticalSolidList"/>
    <dgm:cxn modelId="{D7FCF1E3-A44C-40FE-B2B1-9737075C9DCD}" type="presParOf" srcId="{4E6F7B1A-FA01-4104-8F0A-1BA94FFC4A0A}" destId="{5C715720-24D1-47BD-A6D9-9D1427B6A51F}" srcOrd="4" destOrd="0" presId="urn:microsoft.com/office/officeart/2018/2/layout/IconVerticalSolidList"/>
    <dgm:cxn modelId="{B0689476-6880-49D7-976F-2A7830DC7ACF}" type="presParOf" srcId="{5C715720-24D1-47BD-A6D9-9D1427B6A51F}" destId="{8DF7C2AF-54E6-46BB-AF44-A6B9DEDC4B97}" srcOrd="0" destOrd="0" presId="urn:microsoft.com/office/officeart/2018/2/layout/IconVerticalSolidList"/>
    <dgm:cxn modelId="{88F0F4F7-EE3C-4F02-85AA-134B66EC1FC3}" type="presParOf" srcId="{5C715720-24D1-47BD-A6D9-9D1427B6A51F}" destId="{567DE60F-2457-4450-8426-A0F21F7ED094}" srcOrd="1" destOrd="0" presId="urn:microsoft.com/office/officeart/2018/2/layout/IconVerticalSolidList"/>
    <dgm:cxn modelId="{4A410DBE-45D9-4BD8-AC4B-E75EE8317CA0}" type="presParOf" srcId="{5C715720-24D1-47BD-A6D9-9D1427B6A51F}" destId="{A427FFB5-E6D8-4140-9DB0-F15FFF23FD56}" srcOrd="2" destOrd="0" presId="urn:microsoft.com/office/officeart/2018/2/layout/IconVerticalSolidList"/>
    <dgm:cxn modelId="{92CAC05C-B14D-4EFD-905C-B63AC10DC4F7}" type="presParOf" srcId="{5C715720-24D1-47BD-A6D9-9D1427B6A51F}" destId="{3259D774-639D-469C-99A0-AAB34A451C3A}" srcOrd="3" destOrd="0" presId="urn:microsoft.com/office/officeart/2018/2/layout/IconVerticalSolidList"/>
    <dgm:cxn modelId="{69373E22-AB04-44BF-BA9C-EDD7CF135CEE}" type="presParOf" srcId="{4E6F7B1A-FA01-4104-8F0A-1BA94FFC4A0A}" destId="{C3E40939-0C09-4D48-87B2-1684FFD60ED0}" srcOrd="5" destOrd="0" presId="urn:microsoft.com/office/officeart/2018/2/layout/IconVerticalSolidList"/>
    <dgm:cxn modelId="{C0C5C54C-D6E8-424F-8DF5-6EA10553EEAE}" type="presParOf" srcId="{4E6F7B1A-FA01-4104-8F0A-1BA94FFC4A0A}" destId="{172EE951-7677-41DA-8D41-F4AF92795B24}" srcOrd="6" destOrd="0" presId="urn:microsoft.com/office/officeart/2018/2/layout/IconVerticalSolidList"/>
    <dgm:cxn modelId="{74FE1A70-268F-4716-AC8F-E6E6DA58FB8B}" type="presParOf" srcId="{172EE951-7677-41DA-8D41-F4AF92795B24}" destId="{9C9CC3FE-2B49-404A-909E-E276B06222AC}" srcOrd="0" destOrd="0" presId="urn:microsoft.com/office/officeart/2018/2/layout/IconVerticalSolidList"/>
    <dgm:cxn modelId="{40D95926-2AFE-4F29-B949-2A837A83F21E}" type="presParOf" srcId="{172EE951-7677-41DA-8D41-F4AF92795B24}" destId="{D984C15D-0E40-422B-9757-87083F25E932}" srcOrd="1" destOrd="0" presId="urn:microsoft.com/office/officeart/2018/2/layout/IconVerticalSolidList"/>
    <dgm:cxn modelId="{E62E4EB4-834E-4B12-9826-C31AF9318D63}" type="presParOf" srcId="{172EE951-7677-41DA-8D41-F4AF92795B24}" destId="{26C7E9CF-AB88-4AAD-85D6-5052571B76D4}" srcOrd="2" destOrd="0" presId="urn:microsoft.com/office/officeart/2018/2/layout/IconVerticalSolidList"/>
    <dgm:cxn modelId="{F4E6E6B4-55E1-46D2-B266-372579B6265C}" type="presParOf" srcId="{172EE951-7677-41DA-8D41-F4AF92795B24}" destId="{CDD8DEC1-0307-4E6B-B264-C9C9A6E131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F2022-8E49-49BA-AA6B-57BA04A9ED3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70B180-46F4-45F3-B3EB-9CE1C295C3D5}">
      <dgm:prSet/>
      <dgm:spPr/>
      <dgm:t>
        <a:bodyPr/>
        <a:lstStyle/>
        <a:p>
          <a:r>
            <a:rPr lang="en-GB" dirty="0"/>
            <a:t>Promotions for local engagement </a:t>
          </a:r>
          <a:endParaRPr lang="en-US" dirty="0"/>
        </a:p>
      </dgm:t>
    </dgm:pt>
    <dgm:pt modelId="{00D8C642-E31C-42E5-8A8E-85B19E9C28E9}" type="parTrans" cxnId="{28B51A18-A253-41F9-8FF1-0196E80CDD31}">
      <dgm:prSet/>
      <dgm:spPr/>
      <dgm:t>
        <a:bodyPr/>
        <a:lstStyle/>
        <a:p>
          <a:endParaRPr lang="en-US"/>
        </a:p>
      </dgm:t>
    </dgm:pt>
    <dgm:pt modelId="{26067390-3B05-4028-A2F1-322891C03DE1}" type="sibTrans" cxnId="{28B51A18-A253-41F9-8FF1-0196E80CDD31}">
      <dgm:prSet/>
      <dgm:spPr/>
      <dgm:t>
        <a:bodyPr/>
        <a:lstStyle/>
        <a:p>
          <a:endParaRPr lang="en-US"/>
        </a:p>
      </dgm:t>
    </dgm:pt>
    <dgm:pt modelId="{CC2E2612-57A8-4D71-9469-5808D7511085}">
      <dgm:prSet/>
      <dgm:spPr/>
      <dgm:t>
        <a:bodyPr/>
        <a:lstStyle/>
        <a:p>
          <a:r>
            <a:rPr lang="en-US" dirty="0"/>
            <a:t>Job</a:t>
          </a:r>
          <a:r>
            <a:rPr lang="en-US" baseline="0" dirty="0"/>
            <a:t> opportunities for the locals</a:t>
          </a:r>
          <a:endParaRPr lang="en-US" dirty="0"/>
        </a:p>
      </dgm:t>
    </dgm:pt>
    <dgm:pt modelId="{ECAE7C81-9365-4C18-A932-C0176E872C29}" type="parTrans" cxnId="{B4F5FE23-A0CB-41F5-B5A9-8526E44C8012}">
      <dgm:prSet/>
      <dgm:spPr/>
      <dgm:t>
        <a:bodyPr/>
        <a:lstStyle/>
        <a:p>
          <a:endParaRPr lang="en-US"/>
        </a:p>
      </dgm:t>
    </dgm:pt>
    <dgm:pt modelId="{F9017984-E9C1-41F0-BE33-DBBDE3D03417}" type="sibTrans" cxnId="{B4F5FE23-A0CB-41F5-B5A9-8526E44C8012}">
      <dgm:prSet/>
      <dgm:spPr/>
      <dgm:t>
        <a:bodyPr/>
        <a:lstStyle/>
        <a:p>
          <a:endParaRPr lang="en-US"/>
        </a:p>
      </dgm:t>
    </dgm:pt>
    <dgm:pt modelId="{3B8BE8D5-B53C-4F13-8811-49B774C9DCDF}">
      <dgm:prSet/>
      <dgm:spPr/>
      <dgm:t>
        <a:bodyPr/>
        <a:lstStyle/>
        <a:p>
          <a:r>
            <a:rPr lang="en-GB"/>
            <a:t>Impacts on environment, social, and economy</a:t>
          </a:r>
          <a:endParaRPr lang="en-US"/>
        </a:p>
      </dgm:t>
    </dgm:pt>
    <dgm:pt modelId="{A976CBF5-E628-48C2-800A-39D3C2159CC1}" type="parTrans" cxnId="{237DAC3A-E021-442D-AD19-21A390D4DD2C}">
      <dgm:prSet/>
      <dgm:spPr/>
      <dgm:t>
        <a:bodyPr/>
        <a:lstStyle/>
        <a:p>
          <a:endParaRPr lang="en-US"/>
        </a:p>
      </dgm:t>
    </dgm:pt>
    <dgm:pt modelId="{BAEC0575-2E3C-4B16-AFEC-9C93B47D3DB0}" type="sibTrans" cxnId="{237DAC3A-E021-442D-AD19-21A390D4DD2C}">
      <dgm:prSet/>
      <dgm:spPr/>
      <dgm:t>
        <a:bodyPr/>
        <a:lstStyle/>
        <a:p>
          <a:endParaRPr lang="en-US"/>
        </a:p>
      </dgm:t>
    </dgm:pt>
    <dgm:pt modelId="{E72DB357-63C4-4CF3-B605-8C2097ABFC77}">
      <dgm:prSet/>
      <dgm:spPr/>
      <dgm:t>
        <a:bodyPr/>
        <a:lstStyle/>
        <a:p>
          <a:r>
            <a:rPr lang="en-GB"/>
            <a:t>Linking it to SDGs</a:t>
          </a:r>
          <a:endParaRPr lang="en-US"/>
        </a:p>
      </dgm:t>
    </dgm:pt>
    <dgm:pt modelId="{302B4155-F39A-45E1-BE5A-6C2E51A9067A}" type="parTrans" cxnId="{4E0C089F-8B82-457C-940A-FF8C8B67AC3C}">
      <dgm:prSet/>
      <dgm:spPr/>
      <dgm:t>
        <a:bodyPr/>
        <a:lstStyle/>
        <a:p>
          <a:endParaRPr lang="en-US"/>
        </a:p>
      </dgm:t>
    </dgm:pt>
    <dgm:pt modelId="{E36DD928-E5BB-4165-87F4-97CD7BB34659}" type="sibTrans" cxnId="{4E0C089F-8B82-457C-940A-FF8C8B67AC3C}">
      <dgm:prSet/>
      <dgm:spPr/>
      <dgm:t>
        <a:bodyPr/>
        <a:lstStyle/>
        <a:p>
          <a:endParaRPr lang="en-US"/>
        </a:p>
      </dgm:t>
    </dgm:pt>
    <dgm:pt modelId="{DE10F7D1-681E-415A-8756-D73995D726D1}">
      <dgm:prSet/>
      <dgm:spPr/>
      <dgm:t>
        <a:bodyPr/>
        <a:lstStyle/>
        <a:p>
          <a:r>
            <a:rPr lang="en-GB"/>
            <a:t>What organisations and policies are necessary for successful implementation</a:t>
          </a:r>
          <a:endParaRPr lang="en-US"/>
        </a:p>
      </dgm:t>
    </dgm:pt>
    <dgm:pt modelId="{1D9C5EE2-9790-48BC-97BC-8B323A294D77}" type="parTrans" cxnId="{B13E8BB7-9F02-41C4-88BC-6763CD2E1CE1}">
      <dgm:prSet/>
      <dgm:spPr/>
      <dgm:t>
        <a:bodyPr/>
        <a:lstStyle/>
        <a:p>
          <a:endParaRPr lang="en-US"/>
        </a:p>
      </dgm:t>
    </dgm:pt>
    <dgm:pt modelId="{AAEFF0B9-195D-47C4-A0D3-61A55E13D816}" type="sibTrans" cxnId="{B13E8BB7-9F02-41C4-88BC-6763CD2E1CE1}">
      <dgm:prSet/>
      <dgm:spPr/>
      <dgm:t>
        <a:bodyPr/>
        <a:lstStyle/>
        <a:p>
          <a:endParaRPr lang="en-US"/>
        </a:p>
      </dgm:t>
    </dgm:pt>
    <dgm:pt modelId="{5FEA9E66-7A31-45EB-BE84-1B9671C41B19}">
      <dgm:prSet/>
      <dgm:spPr/>
      <dgm:t>
        <a:bodyPr/>
        <a:lstStyle/>
        <a:p>
          <a:r>
            <a:rPr lang="en-GB"/>
            <a:t>What are some perceived barriers</a:t>
          </a:r>
          <a:endParaRPr lang="en-US"/>
        </a:p>
      </dgm:t>
    </dgm:pt>
    <dgm:pt modelId="{E70EB5B9-9A37-4BC6-B668-08FCD2B070A1}" type="parTrans" cxnId="{20F1C7C0-E14E-4505-9B39-5D463F32DC5A}">
      <dgm:prSet/>
      <dgm:spPr/>
      <dgm:t>
        <a:bodyPr/>
        <a:lstStyle/>
        <a:p>
          <a:endParaRPr lang="en-US"/>
        </a:p>
      </dgm:t>
    </dgm:pt>
    <dgm:pt modelId="{11F3AEC9-F25B-474E-9F43-2C9144007D89}" type="sibTrans" cxnId="{20F1C7C0-E14E-4505-9B39-5D463F32DC5A}">
      <dgm:prSet/>
      <dgm:spPr/>
      <dgm:t>
        <a:bodyPr/>
        <a:lstStyle/>
        <a:p>
          <a:endParaRPr lang="en-US"/>
        </a:p>
      </dgm:t>
    </dgm:pt>
    <dgm:pt modelId="{60C23D2A-6024-4735-B3F0-E73DCEF20581}" type="pres">
      <dgm:prSet presAssocID="{F72F2022-8E49-49BA-AA6B-57BA04A9ED3F}" presName="Name0" presStyleCnt="0">
        <dgm:presLayoutVars>
          <dgm:dir/>
          <dgm:resizeHandles val="exact"/>
        </dgm:presLayoutVars>
      </dgm:prSet>
      <dgm:spPr/>
    </dgm:pt>
    <dgm:pt modelId="{94FEEEA8-0B3D-4B3D-BEA4-B2F7AA305FCE}" type="pres">
      <dgm:prSet presAssocID="{3E70B180-46F4-45F3-B3EB-9CE1C295C3D5}" presName="node" presStyleLbl="node1" presStyleIdx="0" presStyleCnt="6">
        <dgm:presLayoutVars>
          <dgm:bulletEnabled val="1"/>
        </dgm:presLayoutVars>
      </dgm:prSet>
      <dgm:spPr/>
    </dgm:pt>
    <dgm:pt modelId="{8F00F81D-305D-4516-8854-10193C03D63E}" type="pres">
      <dgm:prSet presAssocID="{26067390-3B05-4028-A2F1-322891C03DE1}" presName="sibTrans" presStyleLbl="sibTrans1D1" presStyleIdx="0" presStyleCnt="5"/>
      <dgm:spPr/>
    </dgm:pt>
    <dgm:pt modelId="{47BAF0A5-4AA5-4C9D-9D51-E55794BCDD0B}" type="pres">
      <dgm:prSet presAssocID="{26067390-3B05-4028-A2F1-322891C03DE1}" presName="connectorText" presStyleLbl="sibTrans1D1" presStyleIdx="0" presStyleCnt="5"/>
      <dgm:spPr/>
    </dgm:pt>
    <dgm:pt modelId="{9558B37C-8920-4880-A2DE-2C711FBCA5D1}" type="pres">
      <dgm:prSet presAssocID="{CC2E2612-57A8-4D71-9469-5808D7511085}" presName="node" presStyleLbl="node1" presStyleIdx="1" presStyleCnt="6">
        <dgm:presLayoutVars>
          <dgm:bulletEnabled val="1"/>
        </dgm:presLayoutVars>
      </dgm:prSet>
      <dgm:spPr/>
    </dgm:pt>
    <dgm:pt modelId="{FCB04992-DC19-47A8-8720-80D7099794B6}" type="pres">
      <dgm:prSet presAssocID="{F9017984-E9C1-41F0-BE33-DBBDE3D03417}" presName="sibTrans" presStyleLbl="sibTrans1D1" presStyleIdx="1" presStyleCnt="5"/>
      <dgm:spPr/>
    </dgm:pt>
    <dgm:pt modelId="{3BF66ADC-4D93-41B7-8758-8D98395CC762}" type="pres">
      <dgm:prSet presAssocID="{F9017984-E9C1-41F0-BE33-DBBDE3D03417}" presName="connectorText" presStyleLbl="sibTrans1D1" presStyleIdx="1" presStyleCnt="5"/>
      <dgm:spPr/>
    </dgm:pt>
    <dgm:pt modelId="{1C5AA89F-58F8-4D1C-8E96-2F3B93F74429}" type="pres">
      <dgm:prSet presAssocID="{3B8BE8D5-B53C-4F13-8811-49B774C9DCDF}" presName="node" presStyleLbl="node1" presStyleIdx="2" presStyleCnt="6">
        <dgm:presLayoutVars>
          <dgm:bulletEnabled val="1"/>
        </dgm:presLayoutVars>
      </dgm:prSet>
      <dgm:spPr/>
    </dgm:pt>
    <dgm:pt modelId="{10A4D432-435D-47CD-91A0-4C4D656FB8F8}" type="pres">
      <dgm:prSet presAssocID="{BAEC0575-2E3C-4B16-AFEC-9C93B47D3DB0}" presName="sibTrans" presStyleLbl="sibTrans1D1" presStyleIdx="2" presStyleCnt="5"/>
      <dgm:spPr/>
    </dgm:pt>
    <dgm:pt modelId="{F6DB53F7-D2C3-4FBD-92C3-814BB982C696}" type="pres">
      <dgm:prSet presAssocID="{BAEC0575-2E3C-4B16-AFEC-9C93B47D3DB0}" presName="connectorText" presStyleLbl="sibTrans1D1" presStyleIdx="2" presStyleCnt="5"/>
      <dgm:spPr/>
    </dgm:pt>
    <dgm:pt modelId="{5C3D2E40-98D7-4A29-BCE9-43984FC19375}" type="pres">
      <dgm:prSet presAssocID="{E72DB357-63C4-4CF3-B605-8C2097ABFC77}" presName="node" presStyleLbl="node1" presStyleIdx="3" presStyleCnt="6">
        <dgm:presLayoutVars>
          <dgm:bulletEnabled val="1"/>
        </dgm:presLayoutVars>
      </dgm:prSet>
      <dgm:spPr/>
    </dgm:pt>
    <dgm:pt modelId="{C7452BAF-E020-4D64-A26B-6ABFA6823179}" type="pres">
      <dgm:prSet presAssocID="{E36DD928-E5BB-4165-87F4-97CD7BB34659}" presName="sibTrans" presStyleLbl="sibTrans1D1" presStyleIdx="3" presStyleCnt="5"/>
      <dgm:spPr/>
    </dgm:pt>
    <dgm:pt modelId="{7DC86820-BCEC-4434-8D60-D3D03C6C9E42}" type="pres">
      <dgm:prSet presAssocID="{E36DD928-E5BB-4165-87F4-97CD7BB34659}" presName="connectorText" presStyleLbl="sibTrans1D1" presStyleIdx="3" presStyleCnt="5"/>
      <dgm:spPr/>
    </dgm:pt>
    <dgm:pt modelId="{B680247D-04A1-4796-B874-77810B84C6B2}" type="pres">
      <dgm:prSet presAssocID="{DE10F7D1-681E-415A-8756-D73995D726D1}" presName="node" presStyleLbl="node1" presStyleIdx="4" presStyleCnt="6">
        <dgm:presLayoutVars>
          <dgm:bulletEnabled val="1"/>
        </dgm:presLayoutVars>
      </dgm:prSet>
      <dgm:spPr/>
    </dgm:pt>
    <dgm:pt modelId="{A18533A6-EE9C-499B-ADE3-6B0C198DDA80}" type="pres">
      <dgm:prSet presAssocID="{AAEFF0B9-195D-47C4-A0D3-61A55E13D816}" presName="sibTrans" presStyleLbl="sibTrans1D1" presStyleIdx="4" presStyleCnt="5"/>
      <dgm:spPr/>
    </dgm:pt>
    <dgm:pt modelId="{2AF53FF7-1821-4E1F-BA81-6BBCC4BB72BB}" type="pres">
      <dgm:prSet presAssocID="{AAEFF0B9-195D-47C4-A0D3-61A55E13D816}" presName="connectorText" presStyleLbl="sibTrans1D1" presStyleIdx="4" presStyleCnt="5"/>
      <dgm:spPr/>
    </dgm:pt>
    <dgm:pt modelId="{90E50D82-5654-47E6-91FC-49FC60F05F1D}" type="pres">
      <dgm:prSet presAssocID="{5FEA9E66-7A31-45EB-BE84-1B9671C41B19}" presName="node" presStyleLbl="node1" presStyleIdx="5" presStyleCnt="6">
        <dgm:presLayoutVars>
          <dgm:bulletEnabled val="1"/>
        </dgm:presLayoutVars>
      </dgm:prSet>
      <dgm:spPr/>
    </dgm:pt>
  </dgm:ptLst>
  <dgm:cxnLst>
    <dgm:cxn modelId="{11316F09-57D9-4D81-9303-2454D59C79F4}" type="presOf" srcId="{5FEA9E66-7A31-45EB-BE84-1B9671C41B19}" destId="{90E50D82-5654-47E6-91FC-49FC60F05F1D}" srcOrd="0" destOrd="0" presId="urn:microsoft.com/office/officeart/2016/7/layout/RepeatingBendingProcessNew"/>
    <dgm:cxn modelId="{8267DF13-FA27-48CD-8D98-A363CC60EB9B}" type="presOf" srcId="{E72DB357-63C4-4CF3-B605-8C2097ABFC77}" destId="{5C3D2E40-98D7-4A29-BCE9-43984FC19375}" srcOrd="0" destOrd="0" presId="urn:microsoft.com/office/officeart/2016/7/layout/RepeatingBendingProcessNew"/>
    <dgm:cxn modelId="{28B51A18-A253-41F9-8FF1-0196E80CDD31}" srcId="{F72F2022-8E49-49BA-AA6B-57BA04A9ED3F}" destId="{3E70B180-46F4-45F3-B3EB-9CE1C295C3D5}" srcOrd="0" destOrd="0" parTransId="{00D8C642-E31C-42E5-8A8E-85B19E9C28E9}" sibTransId="{26067390-3B05-4028-A2F1-322891C03DE1}"/>
    <dgm:cxn modelId="{7AA94C1E-E896-4D4C-BE3B-87B24F333F3C}" type="presOf" srcId="{BAEC0575-2E3C-4B16-AFEC-9C93B47D3DB0}" destId="{10A4D432-435D-47CD-91A0-4C4D656FB8F8}" srcOrd="0" destOrd="0" presId="urn:microsoft.com/office/officeart/2016/7/layout/RepeatingBendingProcessNew"/>
    <dgm:cxn modelId="{9BA0B022-1FC2-4433-8D70-E668CF825C0D}" type="presOf" srcId="{F9017984-E9C1-41F0-BE33-DBBDE3D03417}" destId="{3BF66ADC-4D93-41B7-8758-8D98395CC762}" srcOrd="1" destOrd="0" presId="urn:microsoft.com/office/officeart/2016/7/layout/RepeatingBendingProcessNew"/>
    <dgm:cxn modelId="{B4F5FE23-A0CB-41F5-B5A9-8526E44C8012}" srcId="{F72F2022-8E49-49BA-AA6B-57BA04A9ED3F}" destId="{CC2E2612-57A8-4D71-9469-5808D7511085}" srcOrd="1" destOrd="0" parTransId="{ECAE7C81-9365-4C18-A932-C0176E872C29}" sibTransId="{F9017984-E9C1-41F0-BE33-DBBDE3D03417}"/>
    <dgm:cxn modelId="{58EF422D-10E0-4D39-AE54-F8C57399BB41}" type="presOf" srcId="{E36DD928-E5BB-4165-87F4-97CD7BB34659}" destId="{C7452BAF-E020-4D64-A26B-6ABFA6823179}" srcOrd="0" destOrd="0" presId="urn:microsoft.com/office/officeart/2016/7/layout/RepeatingBendingProcessNew"/>
    <dgm:cxn modelId="{8696C131-922C-4006-A6CA-AC53C33FB987}" type="presOf" srcId="{CC2E2612-57A8-4D71-9469-5808D7511085}" destId="{9558B37C-8920-4880-A2DE-2C711FBCA5D1}" srcOrd="0" destOrd="0" presId="urn:microsoft.com/office/officeart/2016/7/layout/RepeatingBendingProcessNew"/>
    <dgm:cxn modelId="{9CC29F38-CA31-4DEE-A63F-124FCA7C9834}" type="presOf" srcId="{3B8BE8D5-B53C-4F13-8811-49B774C9DCDF}" destId="{1C5AA89F-58F8-4D1C-8E96-2F3B93F74429}" srcOrd="0" destOrd="0" presId="urn:microsoft.com/office/officeart/2016/7/layout/RepeatingBendingProcessNew"/>
    <dgm:cxn modelId="{237DAC3A-E021-442D-AD19-21A390D4DD2C}" srcId="{F72F2022-8E49-49BA-AA6B-57BA04A9ED3F}" destId="{3B8BE8D5-B53C-4F13-8811-49B774C9DCDF}" srcOrd="2" destOrd="0" parTransId="{A976CBF5-E628-48C2-800A-39D3C2159CC1}" sibTransId="{BAEC0575-2E3C-4B16-AFEC-9C93B47D3DB0}"/>
    <dgm:cxn modelId="{D5C6C861-2E7D-4E9D-9CCB-7CE2AD6AF327}" type="presOf" srcId="{E36DD928-E5BB-4165-87F4-97CD7BB34659}" destId="{7DC86820-BCEC-4434-8D60-D3D03C6C9E42}" srcOrd="1" destOrd="0" presId="urn:microsoft.com/office/officeart/2016/7/layout/RepeatingBendingProcessNew"/>
    <dgm:cxn modelId="{3C6A7464-DAFE-4567-B3E0-896C237DD3B4}" type="presOf" srcId="{BAEC0575-2E3C-4B16-AFEC-9C93B47D3DB0}" destId="{F6DB53F7-D2C3-4FBD-92C3-814BB982C696}" srcOrd="1" destOrd="0" presId="urn:microsoft.com/office/officeart/2016/7/layout/RepeatingBendingProcessNew"/>
    <dgm:cxn modelId="{5C974947-FD4F-4EE2-920F-DDABFD24B302}" type="presOf" srcId="{26067390-3B05-4028-A2F1-322891C03DE1}" destId="{8F00F81D-305D-4516-8854-10193C03D63E}" srcOrd="0" destOrd="0" presId="urn:microsoft.com/office/officeart/2016/7/layout/RepeatingBendingProcessNew"/>
    <dgm:cxn modelId="{4CBEA347-5229-4136-B83F-A71A1F066310}" type="presOf" srcId="{26067390-3B05-4028-A2F1-322891C03DE1}" destId="{47BAF0A5-4AA5-4C9D-9D51-E55794BCDD0B}" srcOrd="1" destOrd="0" presId="urn:microsoft.com/office/officeart/2016/7/layout/RepeatingBendingProcessNew"/>
    <dgm:cxn modelId="{B0CBA084-DB4B-4179-9F3E-BCCE47284D2A}" type="presOf" srcId="{3E70B180-46F4-45F3-B3EB-9CE1C295C3D5}" destId="{94FEEEA8-0B3D-4B3D-BEA4-B2F7AA305FCE}" srcOrd="0" destOrd="0" presId="urn:microsoft.com/office/officeart/2016/7/layout/RepeatingBendingProcessNew"/>
    <dgm:cxn modelId="{9CEAFE84-196B-44AB-B98E-61F52C12563A}" type="presOf" srcId="{AAEFF0B9-195D-47C4-A0D3-61A55E13D816}" destId="{A18533A6-EE9C-499B-ADE3-6B0C198DDA80}" srcOrd="0" destOrd="0" presId="urn:microsoft.com/office/officeart/2016/7/layout/RepeatingBendingProcessNew"/>
    <dgm:cxn modelId="{4E0C089F-8B82-457C-940A-FF8C8B67AC3C}" srcId="{F72F2022-8E49-49BA-AA6B-57BA04A9ED3F}" destId="{E72DB357-63C4-4CF3-B605-8C2097ABFC77}" srcOrd="3" destOrd="0" parTransId="{302B4155-F39A-45E1-BE5A-6C2E51A9067A}" sibTransId="{E36DD928-E5BB-4165-87F4-97CD7BB34659}"/>
    <dgm:cxn modelId="{E89813AD-A722-489B-A49F-5CB5085FAAE3}" type="presOf" srcId="{F72F2022-8E49-49BA-AA6B-57BA04A9ED3F}" destId="{60C23D2A-6024-4735-B3F0-E73DCEF20581}" srcOrd="0" destOrd="0" presId="urn:microsoft.com/office/officeart/2016/7/layout/RepeatingBendingProcessNew"/>
    <dgm:cxn modelId="{B13E8BB7-9F02-41C4-88BC-6763CD2E1CE1}" srcId="{F72F2022-8E49-49BA-AA6B-57BA04A9ED3F}" destId="{DE10F7D1-681E-415A-8756-D73995D726D1}" srcOrd="4" destOrd="0" parTransId="{1D9C5EE2-9790-48BC-97BC-8B323A294D77}" sibTransId="{AAEFF0B9-195D-47C4-A0D3-61A55E13D816}"/>
    <dgm:cxn modelId="{0B63BEB7-A791-4D3F-80E8-3028FE7DC660}" type="presOf" srcId="{F9017984-E9C1-41F0-BE33-DBBDE3D03417}" destId="{FCB04992-DC19-47A8-8720-80D7099794B6}" srcOrd="0" destOrd="0" presId="urn:microsoft.com/office/officeart/2016/7/layout/RepeatingBendingProcessNew"/>
    <dgm:cxn modelId="{20F1C7C0-E14E-4505-9B39-5D463F32DC5A}" srcId="{F72F2022-8E49-49BA-AA6B-57BA04A9ED3F}" destId="{5FEA9E66-7A31-45EB-BE84-1B9671C41B19}" srcOrd="5" destOrd="0" parTransId="{E70EB5B9-9A37-4BC6-B668-08FCD2B070A1}" sibTransId="{11F3AEC9-F25B-474E-9F43-2C9144007D89}"/>
    <dgm:cxn modelId="{D4152EC5-5460-444B-ABE7-8BE511773C9D}" type="presOf" srcId="{AAEFF0B9-195D-47C4-A0D3-61A55E13D816}" destId="{2AF53FF7-1821-4E1F-BA81-6BBCC4BB72BB}" srcOrd="1" destOrd="0" presId="urn:microsoft.com/office/officeart/2016/7/layout/RepeatingBendingProcessNew"/>
    <dgm:cxn modelId="{AC1C77D9-50D9-4063-A94E-D7EE4424ED66}" type="presOf" srcId="{DE10F7D1-681E-415A-8756-D73995D726D1}" destId="{B680247D-04A1-4796-B874-77810B84C6B2}" srcOrd="0" destOrd="0" presId="urn:microsoft.com/office/officeart/2016/7/layout/RepeatingBendingProcessNew"/>
    <dgm:cxn modelId="{ABEC5F55-E250-4D72-92A4-058CD85E6826}" type="presParOf" srcId="{60C23D2A-6024-4735-B3F0-E73DCEF20581}" destId="{94FEEEA8-0B3D-4B3D-BEA4-B2F7AA305FCE}" srcOrd="0" destOrd="0" presId="urn:microsoft.com/office/officeart/2016/7/layout/RepeatingBendingProcessNew"/>
    <dgm:cxn modelId="{376832B3-FDEA-4780-B9FB-A35D4850E3AF}" type="presParOf" srcId="{60C23D2A-6024-4735-B3F0-E73DCEF20581}" destId="{8F00F81D-305D-4516-8854-10193C03D63E}" srcOrd="1" destOrd="0" presId="urn:microsoft.com/office/officeart/2016/7/layout/RepeatingBendingProcessNew"/>
    <dgm:cxn modelId="{F60B2E73-4D41-45F4-956A-811983AB575D}" type="presParOf" srcId="{8F00F81D-305D-4516-8854-10193C03D63E}" destId="{47BAF0A5-4AA5-4C9D-9D51-E55794BCDD0B}" srcOrd="0" destOrd="0" presId="urn:microsoft.com/office/officeart/2016/7/layout/RepeatingBendingProcessNew"/>
    <dgm:cxn modelId="{87038449-9858-40DC-979E-E181B3A1E8C5}" type="presParOf" srcId="{60C23D2A-6024-4735-B3F0-E73DCEF20581}" destId="{9558B37C-8920-4880-A2DE-2C711FBCA5D1}" srcOrd="2" destOrd="0" presId="urn:microsoft.com/office/officeart/2016/7/layout/RepeatingBendingProcessNew"/>
    <dgm:cxn modelId="{29EC0E0E-2E6D-48C2-A74D-040919F91BFA}" type="presParOf" srcId="{60C23D2A-6024-4735-B3F0-E73DCEF20581}" destId="{FCB04992-DC19-47A8-8720-80D7099794B6}" srcOrd="3" destOrd="0" presId="urn:microsoft.com/office/officeart/2016/7/layout/RepeatingBendingProcessNew"/>
    <dgm:cxn modelId="{0BD54A7E-0D04-4C9D-93E7-A1179204CA42}" type="presParOf" srcId="{FCB04992-DC19-47A8-8720-80D7099794B6}" destId="{3BF66ADC-4D93-41B7-8758-8D98395CC762}" srcOrd="0" destOrd="0" presId="urn:microsoft.com/office/officeart/2016/7/layout/RepeatingBendingProcessNew"/>
    <dgm:cxn modelId="{E210ED1E-0DAA-43CD-BEA9-6ECB0F27D921}" type="presParOf" srcId="{60C23D2A-6024-4735-B3F0-E73DCEF20581}" destId="{1C5AA89F-58F8-4D1C-8E96-2F3B93F74429}" srcOrd="4" destOrd="0" presId="urn:microsoft.com/office/officeart/2016/7/layout/RepeatingBendingProcessNew"/>
    <dgm:cxn modelId="{B71D814B-6097-46F8-8201-9C74ECEAEC34}" type="presParOf" srcId="{60C23D2A-6024-4735-B3F0-E73DCEF20581}" destId="{10A4D432-435D-47CD-91A0-4C4D656FB8F8}" srcOrd="5" destOrd="0" presId="urn:microsoft.com/office/officeart/2016/7/layout/RepeatingBendingProcessNew"/>
    <dgm:cxn modelId="{DBA0434B-633C-4196-B427-8E13CE2EE421}" type="presParOf" srcId="{10A4D432-435D-47CD-91A0-4C4D656FB8F8}" destId="{F6DB53F7-D2C3-4FBD-92C3-814BB982C696}" srcOrd="0" destOrd="0" presId="urn:microsoft.com/office/officeart/2016/7/layout/RepeatingBendingProcessNew"/>
    <dgm:cxn modelId="{1B382463-7650-4792-9F2D-D1F98258B3CE}" type="presParOf" srcId="{60C23D2A-6024-4735-B3F0-E73DCEF20581}" destId="{5C3D2E40-98D7-4A29-BCE9-43984FC19375}" srcOrd="6" destOrd="0" presId="urn:microsoft.com/office/officeart/2016/7/layout/RepeatingBendingProcessNew"/>
    <dgm:cxn modelId="{CD88C5CB-6320-4318-BF7D-F1C0F2D82764}" type="presParOf" srcId="{60C23D2A-6024-4735-B3F0-E73DCEF20581}" destId="{C7452BAF-E020-4D64-A26B-6ABFA6823179}" srcOrd="7" destOrd="0" presId="urn:microsoft.com/office/officeart/2016/7/layout/RepeatingBendingProcessNew"/>
    <dgm:cxn modelId="{A667B563-02A2-4097-888C-CD0618E4D6EF}" type="presParOf" srcId="{C7452BAF-E020-4D64-A26B-6ABFA6823179}" destId="{7DC86820-BCEC-4434-8D60-D3D03C6C9E42}" srcOrd="0" destOrd="0" presId="urn:microsoft.com/office/officeart/2016/7/layout/RepeatingBendingProcessNew"/>
    <dgm:cxn modelId="{DAB82F07-4E38-4118-8346-A082C8569B8B}" type="presParOf" srcId="{60C23D2A-6024-4735-B3F0-E73DCEF20581}" destId="{B680247D-04A1-4796-B874-77810B84C6B2}" srcOrd="8" destOrd="0" presId="urn:microsoft.com/office/officeart/2016/7/layout/RepeatingBendingProcessNew"/>
    <dgm:cxn modelId="{CDED9592-896A-4AA9-BFB7-235BE30DADF3}" type="presParOf" srcId="{60C23D2A-6024-4735-B3F0-E73DCEF20581}" destId="{A18533A6-EE9C-499B-ADE3-6B0C198DDA80}" srcOrd="9" destOrd="0" presId="urn:microsoft.com/office/officeart/2016/7/layout/RepeatingBendingProcessNew"/>
    <dgm:cxn modelId="{886A2E37-8215-49FD-8693-19B4EDD366C1}" type="presParOf" srcId="{A18533A6-EE9C-499B-ADE3-6B0C198DDA80}" destId="{2AF53FF7-1821-4E1F-BA81-6BBCC4BB72BB}" srcOrd="0" destOrd="0" presId="urn:microsoft.com/office/officeart/2016/7/layout/RepeatingBendingProcessNew"/>
    <dgm:cxn modelId="{7D1E0AFD-0310-4581-B64A-ACE7F2EC87BD}" type="presParOf" srcId="{60C23D2A-6024-4735-B3F0-E73DCEF20581}" destId="{90E50D82-5654-47E6-91FC-49FC60F05F1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8B6F-1568-4D53-BF8F-FCE20B5202E8}">
      <dsp:nvSpPr>
        <dsp:cNvPr id="0" name=""/>
        <dsp:cNvSpPr/>
      </dsp:nvSpPr>
      <dsp:spPr>
        <a:xfrm>
          <a:off x="0" y="63682"/>
          <a:ext cx="6571413" cy="27565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You should create low-resolution prototypes that are quick and cheap to make (think minutes and cents) but can elicit useful feedback from stakeholders.</a:t>
          </a:r>
        </a:p>
      </dsp:txBody>
      <dsp:txXfrm>
        <a:off x="134562" y="198244"/>
        <a:ext cx="6302289" cy="2487395"/>
      </dsp:txXfrm>
    </dsp:sp>
    <dsp:sp modelId="{F265C20F-1D88-4412-B51D-831437CE8146}">
      <dsp:nvSpPr>
        <dsp:cNvPr id="0" name=""/>
        <dsp:cNvSpPr/>
      </dsp:nvSpPr>
      <dsp:spPr>
        <a:xfrm>
          <a:off x="0" y="2909482"/>
          <a:ext cx="6571413" cy="2756519"/>
        </a:xfrm>
        <a:prstGeom prst="roundRect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 prototype can be anything that a stakeholder can interact with – be it a wall of post-it notes, a gadget you put together, a role-playing activity, or even a storyboard. </a:t>
          </a:r>
        </a:p>
      </dsp:txBody>
      <dsp:txXfrm>
        <a:off x="134562" y="3044044"/>
        <a:ext cx="6302289" cy="2487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9E20F-EB09-4668-BECE-AB9D2DF921D9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972DA-B491-43B2-83B2-E8C111A16998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36BB2-1B5F-4480-A7BE-298BAEA4BD51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 ideate and problem-solve. Build to think. </a:t>
          </a:r>
        </a:p>
      </dsp:txBody>
      <dsp:txXfrm>
        <a:off x="692764" y="1407"/>
        <a:ext cx="9822835" cy="599796"/>
      </dsp:txXfrm>
    </dsp:sp>
    <dsp:sp modelId="{03C1DFBA-A486-4C40-8542-0F608AD0DCD0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C7B7F-608D-4128-95D6-B8AA04A2A754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9D578-7870-4672-8A94-F2B452C468D0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 communicate. If a picture is worth a thousand words, a prototype is worth a thousand pictures. </a:t>
          </a:r>
        </a:p>
      </dsp:txBody>
      <dsp:txXfrm>
        <a:off x="692764" y="751152"/>
        <a:ext cx="9822835" cy="599796"/>
      </dsp:txXfrm>
    </dsp:sp>
    <dsp:sp modelId="{C4291CBD-EA6E-4DFA-9029-12146F696123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B46A8-0C59-41E3-B1E8-B20A564C7443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5AA73-0BA3-4027-824A-FB77AD757A40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start a conversation. Your interactions with users are often richer when centered around a conversation piece. A prototype is an opportunity to have another, directed conversation with a stakeholder. </a:t>
          </a:r>
        </a:p>
      </dsp:txBody>
      <dsp:txXfrm>
        <a:off x="692764" y="1500898"/>
        <a:ext cx="9822835" cy="599796"/>
      </dsp:txXfrm>
    </dsp:sp>
    <dsp:sp modelId="{39A14A79-3653-4253-B0E7-C5BAE8F2ACCC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A2717-CD59-4589-BFC2-965F19D7681F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3A69E-B193-4C1F-A4D6-600D39F0238E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 fail quickly and cheaply. Committing as few resources as possible to each idea means less time and money invested up front. </a:t>
          </a:r>
        </a:p>
      </dsp:txBody>
      <dsp:txXfrm>
        <a:off x="692764" y="2250643"/>
        <a:ext cx="9822835" cy="599796"/>
      </dsp:txXfrm>
    </dsp:sp>
    <dsp:sp modelId="{8B16D26A-099A-4C15-A932-6E21F2AEEF85}">
      <dsp:nvSpPr>
        <dsp:cNvPr id="0" name=""/>
        <dsp:cNvSpPr/>
      </dsp:nvSpPr>
      <dsp:spPr>
        <a:xfrm>
          <a:off x="0" y="3000388"/>
          <a:ext cx="10515600" cy="5997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9FFD6-6BB4-4C4B-900B-7AEC3039D4F6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31AAC-02E0-45BA-AA9C-0CC699C2FBAD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 test possibilities. Staying low-res allows you to pursue many different ideas without committing to a direction too early on. </a:t>
          </a:r>
        </a:p>
      </dsp:txBody>
      <dsp:txXfrm>
        <a:off x="692764" y="3000388"/>
        <a:ext cx="9822835" cy="599796"/>
      </dsp:txXfrm>
    </dsp:sp>
    <dsp:sp modelId="{67A26402-5CE6-47B9-8F29-F752154DD383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9097D-6A82-4D6D-AF47-BE81729F5228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73957-53DF-4009-88D7-DBFC8A5DF271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 manage the solution-building process. Identifying a variable also encourages you to break a large problem down into smaller, testable chunks.</a:t>
          </a:r>
        </a:p>
      </dsp:txBody>
      <dsp:txXfrm>
        <a:off x="692764" y="3750134"/>
        <a:ext cx="9822835" cy="599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72850-AABA-4764-8EDD-8DDE59386B9E}">
      <dsp:nvSpPr>
        <dsp:cNvPr id="0" name=""/>
        <dsp:cNvSpPr/>
      </dsp:nvSpPr>
      <dsp:spPr>
        <a:xfrm>
          <a:off x="0" y="1805"/>
          <a:ext cx="8004566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2BD25-81FF-4182-AE50-32CF57DA9AB4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6FED3-E9D1-44BC-ADEE-BF2C039DE1F2}">
      <dsp:nvSpPr>
        <dsp:cNvPr id="0" name=""/>
        <dsp:cNvSpPr/>
      </dsp:nvSpPr>
      <dsp:spPr>
        <a:xfrm>
          <a:off x="1057183" y="1805"/>
          <a:ext cx="6947382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Start building. Even if you aren’t sure what you’re doing, the act of picking up some materials (post-its, tape, and found objects are a good way to start!) will be enough to get you going. </a:t>
          </a:r>
        </a:p>
      </dsp:txBody>
      <dsp:txXfrm>
        <a:off x="1057183" y="1805"/>
        <a:ext cx="6947382" cy="915310"/>
      </dsp:txXfrm>
    </dsp:sp>
    <dsp:sp modelId="{F8F25015-F82E-4120-A57C-CC7225C9D42F}">
      <dsp:nvSpPr>
        <dsp:cNvPr id="0" name=""/>
        <dsp:cNvSpPr/>
      </dsp:nvSpPr>
      <dsp:spPr>
        <a:xfrm>
          <a:off x="0" y="1145944"/>
          <a:ext cx="8004566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53216-AD23-4FD3-9A36-98A9BD1B85BA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522E2-A456-4FBD-80B8-67B7CDCF989F}">
      <dsp:nvSpPr>
        <dsp:cNvPr id="0" name=""/>
        <dsp:cNvSpPr/>
      </dsp:nvSpPr>
      <dsp:spPr>
        <a:xfrm>
          <a:off x="1057183" y="1145944"/>
          <a:ext cx="6947382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Don’t spend too long on one prototype. Let go before you find yourself getting too emotionally attached to any one prototype. </a:t>
          </a:r>
        </a:p>
      </dsp:txBody>
      <dsp:txXfrm>
        <a:off x="1057183" y="1145944"/>
        <a:ext cx="6947382" cy="915310"/>
      </dsp:txXfrm>
    </dsp:sp>
    <dsp:sp modelId="{8DF7C2AF-54E6-46BB-AF44-A6B9DEDC4B97}">
      <dsp:nvSpPr>
        <dsp:cNvPr id="0" name=""/>
        <dsp:cNvSpPr/>
      </dsp:nvSpPr>
      <dsp:spPr>
        <a:xfrm>
          <a:off x="0" y="2290082"/>
          <a:ext cx="8004566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DE60F-2457-4450-8426-A0F21F7ED094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9D774-639D-469C-99A0-AAB34A451C3A}">
      <dsp:nvSpPr>
        <dsp:cNvPr id="0" name=""/>
        <dsp:cNvSpPr/>
      </dsp:nvSpPr>
      <dsp:spPr>
        <a:xfrm>
          <a:off x="1057183" y="2290082"/>
          <a:ext cx="6947382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ID a variable. Identify what’s being tested with each prototype. A prototype should answer a particular question when tested. </a:t>
          </a:r>
        </a:p>
      </dsp:txBody>
      <dsp:txXfrm>
        <a:off x="1057183" y="2290082"/>
        <a:ext cx="6947382" cy="915310"/>
      </dsp:txXfrm>
    </dsp:sp>
    <dsp:sp modelId="{9C9CC3FE-2B49-404A-909E-E276B06222AC}">
      <dsp:nvSpPr>
        <dsp:cNvPr id="0" name=""/>
        <dsp:cNvSpPr/>
      </dsp:nvSpPr>
      <dsp:spPr>
        <a:xfrm>
          <a:off x="0" y="3434221"/>
          <a:ext cx="8004566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4C15D-0E40-422B-9757-87083F25E932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8DEC1-0307-4E6B-B264-C9C9A6E13121}">
      <dsp:nvSpPr>
        <dsp:cNvPr id="0" name=""/>
        <dsp:cNvSpPr/>
      </dsp:nvSpPr>
      <dsp:spPr>
        <a:xfrm>
          <a:off x="1057183" y="3434221"/>
          <a:ext cx="6947382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Build with the user in mind. What do you hope to test with the user? What sorts of behavior do you expect?</a:t>
          </a:r>
        </a:p>
      </dsp:txBody>
      <dsp:txXfrm>
        <a:off x="1057183" y="3434221"/>
        <a:ext cx="6947382" cy="915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0F81D-305D-4516-8854-10193C03D63E}">
      <dsp:nvSpPr>
        <dsp:cNvPr id="0" name=""/>
        <dsp:cNvSpPr/>
      </dsp:nvSpPr>
      <dsp:spPr>
        <a:xfrm>
          <a:off x="2992396" y="715179"/>
          <a:ext cx="552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42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4030" y="757984"/>
        <a:ext cx="29151" cy="5830"/>
      </dsp:txXfrm>
    </dsp:sp>
    <dsp:sp modelId="{94FEEEA8-0B3D-4B3D-BEA4-B2F7AA305FCE}">
      <dsp:nvSpPr>
        <dsp:cNvPr id="0" name=""/>
        <dsp:cNvSpPr/>
      </dsp:nvSpPr>
      <dsp:spPr>
        <a:xfrm>
          <a:off x="459325" y="438"/>
          <a:ext cx="2534871" cy="15209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11" tIns="130381" rIns="124211" bIns="1303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Promotions for local engagement </a:t>
          </a:r>
          <a:endParaRPr lang="en-US" sz="1800" kern="1200" dirty="0"/>
        </a:p>
      </dsp:txBody>
      <dsp:txXfrm>
        <a:off x="459325" y="438"/>
        <a:ext cx="2534871" cy="1520922"/>
      </dsp:txXfrm>
    </dsp:sp>
    <dsp:sp modelId="{FCB04992-DC19-47A8-8720-80D7099794B6}">
      <dsp:nvSpPr>
        <dsp:cNvPr id="0" name=""/>
        <dsp:cNvSpPr/>
      </dsp:nvSpPr>
      <dsp:spPr>
        <a:xfrm>
          <a:off x="1726760" y="1519561"/>
          <a:ext cx="3117891" cy="552420"/>
        </a:xfrm>
        <a:custGeom>
          <a:avLst/>
          <a:gdLst/>
          <a:ahLst/>
          <a:cxnLst/>
          <a:rect l="0" t="0" r="0" b="0"/>
          <a:pathLst>
            <a:path>
              <a:moveTo>
                <a:pt x="3117891" y="0"/>
              </a:moveTo>
              <a:lnTo>
                <a:pt x="3117891" y="293310"/>
              </a:lnTo>
              <a:lnTo>
                <a:pt x="0" y="293310"/>
              </a:lnTo>
              <a:lnTo>
                <a:pt x="0" y="552420"/>
              </a:lnTo>
            </a:path>
          </a:pathLst>
        </a:custGeom>
        <a:noFill/>
        <a:ln w="6350" cap="flat" cmpd="sng" algn="ctr">
          <a:solidFill>
            <a:schemeClr val="accent5">
              <a:hueOff val="-1731721"/>
              <a:satOff val="-3008"/>
              <a:lumOff val="19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6408" y="1792856"/>
        <a:ext cx="158596" cy="5830"/>
      </dsp:txXfrm>
    </dsp:sp>
    <dsp:sp modelId="{9558B37C-8920-4880-A2DE-2C711FBCA5D1}">
      <dsp:nvSpPr>
        <dsp:cNvPr id="0" name=""/>
        <dsp:cNvSpPr/>
      </dsp:nvSpPr>
      <dsp:spPr>
        <a:xfrm>
          <a:off x="3577216" y="438"/>
          <a:ext cx="2534871" cy="1520922"/>
        </a:xfrm>
        <a:prstGeom prst="rect">
          <a:avLst/>
        </a:prstGeom>
        <a:solidFill>
          <a:schemeClr val="accent5">
            <a:hueOff val="-1385377"/>
            <a:satOff val="-2406"/>
            <a:lumOff val="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11" tIns="130381" rIns="124211" bIns="1303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Job</a:t>
          </a:r>
          <a:r>
            <a:rPr lang="en-US" sz="1800" kern="1200" baseline="0" dirty="0"/>
            <a:t> opportunities for the locals</a:t>
          </a:r>
          <a:endParaRPr lang="en-US" sz="1800" kern="1200" dirty="0"/>
        </a:p>
      </dsp:txBody>
      <dsp:txXfrm>
        <a:off x="3577216" y="438"/>
        <a:ext cx="2534871" cy="1520922"/>
      </dsp:txXfrm>
    </dsp:sp>
    <dsp:sp modelId="{10A4D432-435D-47CD-91A0-4C4D656FB8F8}">
      <dsp:nvSpPr>
        <dsp:cNvPr id="0" name=""/>
        <dsp:cNvSpPr/>
      </dsp:nvSpPr>
      <dsp:spPr>
        <a:xfrm>
          <a:off x="2992396" y="2819123"/>
          <a:ext cx="552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420" y="45720"/>
              </a:lnTo>
            </a:path>
          </a:pathLst>
        </a:custGeom>
        <a:noFill/>
        <a:ln w="6350" cap="flat" cmpd="sng" algn="ctr">
          <a:solidFill>
            <a:schemeClr val="accent5">
              <a:hueOff val="-3463443"/>
              <a:satOff val="-6016"/>
              <a:lumOff val="39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4030" y="2861927"/>
        <a:ext cx="29151" cy="5830"/>
      </dsp:txXfrm>
    </dsp:sp>
    <dsp:sp modelId="{1C5AA89F-58F8-4D1C-8E96-2F3B93F74429}">
      <dsp:nvSpPr>
        <dsp:cNvPr id="0" name=""/>
        <dsp:cNvSpPr/>
      </dsp:nvSpPr>
      <dsp:spPr>
        <a:xfrm>
          <a:off x="459325" y="2104381"/>
          <a:ext cx="2534871" cy="1520922"/>
        </a:xfrm>
        <a:prstGeom prst="rect">
          <a:avLst/>
        </a:prstGeom>
        <a:solidFill>
          <a:schemeClr val="accent5">
            <a:hueOff val="-2770754"/>
            <a:satOff val="-4813"/>
            <a:lumOff val="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11" tIns="130381" rIns="124211" bIns="1303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Impacts on environment, social, and economy</a:t>
          </a:r>
          <a:endParaRPr lang="en-US" sz="1800" kern="1200"/>
        </a:p>
      </dsp:txBody>
      <dsp:txXfrm>
        <a:off x="459325" y="2104381"/>
        <a:ext cx="2534871" cy="1520922"/>
      </dsp:txXfrm>
    </dsp:sp>
    <dsp:sp modelId="{C7452BAF-E020-4D64-A26B-6ABFA6823179}">
      <dsp:nvSpPr>
        <dsp:cNvPr id="0" name=""/>
        <dsp:cNvSpPr/>
      </dsp:nvSpPr>
      <dsp:spPr>
        <a:xfrm>
          <a:off x="1726760" y="3623504"/>
          <a:ext cx="3117891" cy="552420"/>
        </a:xfrm>
        <a:custGeom>
          <a:avLst/>
          <a:gdLst/>
          <a:ahLst/>
          <a:cxnLst/>
          <a:rect l="0" t="0" r="0" b="0"/>
          <a:pathLst>
            <a:path>
              <a:moveTo>
                <a:pt x="3117891" y="0"/>
              </a:moveTo>
              <a:lnTo>
                <a:pt x="3117891" y="293310"/>
              </a:lnTo>
              <a:lnTo>
                <a:pt x="0" y="293310"/>
              </a:lnTo>
              <a:lnTo>
                <a:pt x="0" y="552420"/>
              </a:lnTo>
            </a:path>
          </a:pathLst>
        </a:custGeom>
        <a:noFill/>
        <a:ln w="6350" cap="flat" cmpd="sng" algn="ctr">
          <a:solidFill>
            <a:schemeClr val="accent5">
              <a:hueOff val="-5195164"/>
              <a:satOff val="-9024"/>
              <a:lumOff val="58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6408" y="3896799"/>
        <a:ext cx="158596" cy="5830"/>
      </dsp:txXfrm>
    </dsp:sp>
    <dsp:sp modelId="{5C3D2E40-98D7-4A29-BCE9-43984FC19375}">
      <dsp:nvSpPr>
        <dsp:cNvPr id="0" name=""/>
        <dsp:cNvSpPr/>
      </dsp:nvSpPr>
      <dsp:spPr>
        <a:xfrm>
          <a:off x="3577216" y="2104381"/>
          <a:ext cx="2534871" cy="1520922"/>
        </a:xfrm>
        <a:prstGeom prst="rect">
          <a:avLst/>
        </a:prstGeom>
        <a:solidFill>
          <a:schemeClr val="accent5">
            <a:hueOff val="-4156132"/>
            <a:satOff val="-7219"/>
            <a:lumOff val="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11" tIns="130381" rIns="124211" bIns="1303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Linking it to SDGs</a:t>
          </a:r>
          <a:endParaRPr lang="en-US" sz="1800" kern="1200"/>
        </a:p>
      </dsp:txBody>
      <dsp:txXfrm>
        <a:off x="3577216" y="2104381"/>
        <a:ext cx="2534871" cy="1520922"/>
      </dsp:txXfrm>
    </dsp:sp>
    <dsp:sp modelId="{A18533A6-EE9C-499B-ADE3-6B0C198DDA80}">
      <dsp:nvSpPr>
        <dsp:cNvPr id="0" name=""/>
        <dsp:cNvSpPr/>
      </dsp:nvSpPr>
      <dsp:spPr>
        <a:xfrm>
          <a:off x="2992396" y="4923066"/>
          <a:ext cx="552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420" y="45720"/>
              </a:lnTo>
            </a:path>
          </a:pathLst>
        </a:custGeom>
        <a:noFill/>
        <a:ln w="6350" cap="flat" cmpd="sng" algn="ctr">
          <a:solidFill>
            <a:schemeClr val="accent5">
              <a:hueOff val="-6926885"/>
              <a:satOff val="-12032"/>
              <a:lumOff val="78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4030" y="4965871"/>
        <a:ext cx="29151" cy="5830"/>
      </dsp:txXfrm>
    </dsp:sp>
    <dsp:sp modelId="{B680247D-04A1-4796-B874-77810B84C6B2}">
      <dsp:nvSpPr>
        <dsp:cNvPr id="0" name=""/>
        <dsp:cNvSpPr/>
      </dsp:nvSpPr>
      <dsp:spPr>
        <a:xfrm>
          <a:off x="459325" y="4208324"/>
          <a:ext cx="2534871" cy="1520922"/>
        </a:xfrm>
        <a:prstGeom prst="rect">
          <a:avLst/>
        </a:prstGeom>
        <a:solidFill>
          <a:schemeClr val="accent5">
            <a:hueOff val="-5541508"/>
            <a:satOff val="-9626"/>
            <a:lumOff val="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11" tIns="130381" rIns="124211" bIns="1303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What organisations and policies are necessary for successful implementation</a:t>
          </a:r>
          <a:endParaRPr lang="en-US" sz="1800" kern="1200"/>
        </a:p>
      </dsp:txBody>
      <dsp:txXfrm>
        <a:off x="459325" y="4208324"/>
        <a:ext cx="2534871" cy="1520922"/>
      </dsp:txXfrm>
    </dsp:sp>
    <dsp:sp modelId="{90E50D82-5654-47E6-91FC-49FC60F05F1D}">
      <dsp:nvSpPr>
        <dsp:cNvPr id="0" name=""/>
        <dsp:cNvSpPr/>
      </dsp:nvSpPr>
      <dsp:spPr>
        <a:xfrm>
          <a:off x="3577216" y="4208324"/>
          <a:ext cx="2534871" cy="1520922"/>
        </a:xfrm>
        <a:prstGeom prst="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11" tIns="130381" rIns="124211" bIns="1303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What are some perceived barriers</a:t>
          </a:r>
          <a:endParaRPr lang="en-US" sz="1800" kern="1200"/>
        </a:p>
      </dsp:txBody>
      <dsp:txXfrm>
        <a:off x="3577216" y="4208324"/>
        <a:ext cx="2534871" cy="1520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7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7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0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0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2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4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04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7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77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58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50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7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12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4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6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7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4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spc="6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spc="6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6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spc="6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spc="6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9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677AE-D21C-0B94-4379-05114688F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894428" cy="3570162"/>
          </a:xfrm>
        </p:spPr>
        <p:txBody>
          <a:bodyPr anchor="b">
            <a:normAutofit/>
          </a:bodyPr>
          <a:lstStyle/>
          <a:p>
            <a:pPr algn="l"/>
            <a:r>
              <a:rPr lang="en-GB" sz="4700"/>
              <a:t>Workshop 9 </a:t>
            </a:r>
          </a:p>
        </p:txBody>
      </p:sp>
      <p:grpSp>
        <p:nvGrpSpPr>
          <p:cNvPr id="57" name="Group 51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5" name="Video 44">
            <a:extLst>
              <a:ext uri="{FF2B5EF4-FFF2-40B4-BE49-F238E27FC236}">
                <a16:creationId xmlns:a16="http://schemas.microsoft.com/office/drawing/2014/main" id="{8BD94E64-D45F-ED98-0AD0-0DF1F7D75D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6817629" y="2330237"/>
            <a:ext cx="3899155" cy="2187045"/>
          </a:xfrm>
          <a:prstGeom prst="rect">
            <a:avLst/>
          </a:prstGeom>
          <a:ln w="28575">
            <a:noFill/>
          </a:ln>
        </p:spPr>
      </p:pic>
      <p:sp>
        <p:nvSpPr>
          <p:cNvPr id="65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7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1358-EA57-1D6A-413D-C7FD5211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AF0CB-981E-2DFF-E15A-A932C01CA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1E1919"/>
                </a:solidFill>
                <a:effectLst/>
                <a:latin typeface="AtlasGrotesk"/>
              </a:rPr>
              <a:t>Introduction to Prototype phase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1E1919"/>
                </a:solidFill>
                <a:effectLst/>
                <a:latin typeface="AtlasGrotesk"/>
              </a:rPr>
              <a:t>Creating the prototype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1E1919"/>
                </a:solidFill>
                <a:effectLst/>
                <a:latin typeface="AtlasGrotesk"/>
              </a:rPr>
              <a:t>Reflection on all the steps by using star bursting template</a:t>
            </a:r>
          </a:p>
          <a:p>
            <a:pPr algn="l">
              <a:buFont typeface="+mj-lt"/>
              <a:buAutoNum type="arabicPeriod"/>
            </a:pPr>
            <a:r>
              <a:rPr lang="en-US" dirty="0"/>
              <a:t>Thinking again about the stakeholders</a:t>
            </a:r>
          </a:p>
          <a:p>
            <a:pPr>
              <a:buFont typeface="+mj-lt"/>
              <a:buAutoNum type="arabicPeriod"/>
            </a:pPr>
            <a:r>
              <a:rPr lang="en-US" dirty="0"/>
              <a:t>What is needed to mainstream it?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1E1919"/>
                </a:solidFill>
                <a:latin typeface="AtlasGrotesk"/>
              </a:rPr>
              <a:t>Why interacting is important with solutions?</a:t>
            </a:r>
          </a:p>
          <a:p>
            <a:pPr algn="l">
              <a:buFont typeface="+mj-lt"/>
              <a:buAutoNum type="arabicPeriod"/>
            </a:pPr>
            <a:r>
              <a:rPr lang="en-US" dirty="0"/>
              <a:t>How will it work in the host community?</a:t>
            </a:r>
          </a:p>
        </p:txBody>
      </p:sp>
    </p:spTree>
    <p:extLst>
      <p:ext uri="{BB962C8B-B14F-4D97-AF65-F5344CB8AC3E}">
        <p14:creationId xmlns:p14="http://schemas.microsoft.com/office/powerpoint/2010/main" val="374304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73D287-48F0-41E2-8B0B-DE4C7D17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C3C2F6-A83E-46F7-89F9-C282A9234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78D60A-D765-47AF-BF8C-DD38B6749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61CBF5-5283-4C6A-9049-AA88E175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7A00BB8-8401-4CFA-A40C-8A60D39A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F6FC59-F5F7-4ED5-8DCD-CF10608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24749C-25FB-43F3-97CC-16D3738B1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CAAC4D-89A7-40FC-A14D-14E7137A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F8FFC8-0941-4853-894E-6FBB7256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4F021A-2C9B-422B-8408-BB819B314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3138C4-3227-4945-9CE8-AF90A759D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9C4482-176D-49FB-BFC0-2DCD9283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7D9F02-FC5F-4AA6-83BD-AE4EC012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3DF942-E0FC-4481-99E4-5EDE1F76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A99D82-25A8-8D99-D0C7-41BB5CA8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GB" dirty="0"/>
              <a:t>Prototype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A69EF-E8B5-4598-BEAD-258F1576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85D65ED-8248-4E7D-AF41-C2685CAE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7AA049-C88F-79D8-070A-B04683054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005526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41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4C692-E1E6-8698-5E04-7C51981C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>
            <a:normAutofit/>
          </a:bodyPr>
          <a:lstStyle/>
          <a:p>
            <a:r>
              <a:rPr lang="en-GB" dirty="0"/>
              <a:t>Why to Prototype </a:t>
            </a:r>
          </a:p>
        </p:txBody>
      </p:sp>
      <p:grpSp>
        <p:nvGrpSpPr>
          <p:cNvPr id="11" name="Graphic 190">
            <a:extLst>
              <a:ext uri="{FF2B5EF4-FFF2-40B4-BE49-F238E27FC236}">
                <a16:creationId xmlns:a16="http://schemas.microsoft.com/office/drawing/2014/main" id="{53883AA7-7F86-41F8-A1D8-06E9886E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36528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34" name="Freeform: Shape 11">
              <a:extLst>
                <a:ext uri="{FF2B5EF4-FFF2-40B4-BE49-F238E27FC236}">
                  <a16:creationId xmlns:a16="http://schemas.microsoft.com/office/drawing/2014/main" id="{FC80ACB6-0FE0-4F10-998D-2E8D46375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C2903D5-FF18-4A00-8E9F-9335FCF1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Graphic 212">
            <a:extLst>
              <a:ext uri="{FF2B5EF4-FFF2-40B4-BE49-F238E27FC236}">
                <a16:creationId xmlns:a16="http://schemas.microsoft.com/office/drawing/2014/main" id="{DBBB6517-AFD0-4A58-8B37-F17AB81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3E39FCFD-033D-4043-95D9-7FAAAA8E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166EA4-CD7F-E0F6-50E5-71FB6704B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8675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69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7AF3D-C7F6-571A-19B4-075719B1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GB" dirty="0"/>
              <a:t>How to Prototype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E21FE7-C859-4C40-AAB9-05C994892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379" name="Graphic 212">
              <a:extLst>
                <a:ext uri="{FF2B5EF4-FFF2-40B4-BE49-F238E27FC236}">
                  <a16:creationId xmlns:a16="http://schemas.microsoft.com/office/drawing/2014/main" id="{52D7FCC1-2D52-49CE-A986-EE6E0CA64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Graphic 212">
              <a:extLst>
                <a:ext uri="{FF2B5EF4-FFF2-40B4-BE49-F238E27FC236}">
                  <a16:creationId xmlns:a16="http://schemas.microsoft.com/office/drawing/2014/main" id="{28C3CACD-E5A7-4AAC-AE47-75CF7D30F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aphicFrame>
        <p:nvGraphicFramePr>
          <p:cNvPr id="716" name="Content Placeholder 2">
            <a:extLst>
              <a:ext uri="{FF2B5EF4-FFF2-40B4-BE49-F238E27FC236}">
                <a16:creationId xmlns:a16="http://schemas.microsoft.com/office/drawing/2014/main" id="{F2B6EBC4-B192-B2DE-D07D-1E3E84314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353988"/>
              </p:ext>
            </p:extLst>
          </p:nvPr>
        </p:nvGraphicFramePr>
        <p:xfrm>
          <a:off x="122830" y="1773464"/>
          <a:ext cx="800456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16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380" name="Freeform: Shape 19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20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382" name="Freeform: Shape 17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18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5" name="Picture 4" descr="Floorplan on a table">
            <a:extLst>
              <a:ext uri="{FF2B5EF4-FFF2-40B4-BE49-F238E27FC236}">
                <a16:creationId xmlns:a16="http://schemas.microsoft.com/office/drawing/2014/main" id="{8144B35D-2290-9093-2318-B3CA370A5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620" y="1635533"/>
            <a:ext cx="3555043" cy="2506305"/>
          </a:xfrm>
          <a:prstGeom prst="rect">
            <a:avLst/>
          </a:prstGeom>
        </p:spPr>
      </p:pic>
      <p:grpSp>
        <p:nvGrpSpPr>
          <p:cNvPr id="384" name="Group 22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24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385" name="Freeform: Shape 194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195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196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197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198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199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200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201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202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203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204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205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206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207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208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209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210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211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212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213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214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215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216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217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218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219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220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221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222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223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224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225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226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227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228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229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230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231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232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233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234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235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236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237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238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239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240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241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242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243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244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245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246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247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248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249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250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251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252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253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254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255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256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257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258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259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260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261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262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263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264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265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266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267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Freeform: Shape 268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269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270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271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Freeform: Shape 272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4" name="Freeform: Shape 273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5" name="Freeform: Shape 274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6" name="Freeform: Shape 275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7" name="Freeform: Shape 276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8" name="Freeform: Shape 277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9" name="Freeform: Shape 278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0" name="Freeform: Shape 279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280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281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282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283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284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6" name="Freeform: Shape 285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7" name="Freeform: Shape 286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Freeform: Shape 287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Freeform: Shape 288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0" name="Freeform: Shape 289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1" name="Freeform: Shape 290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291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3" name="Freeform: Shape 292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4" name="Freeform: Shape 293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5" name="Freeform: Shape 294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6" name="Freeform: Shape 295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7" name="Freeform: Shape 296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8" name="Freeform: Shape 297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9" name="Freeform: Shape 298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0" name="Freeform: Shape 299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1" name="Freeform: Shape 300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2" name="Freeform: Shape 301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3" name="Freeform: Shape 302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4" name="Freeform: Shape 303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5" name="Freeform: Shape 304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6" name="Freeform: Shape 305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7" name="Freeform: Shape 306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8" name="Freeform: Shape 307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9" name="Freeform: Shape 308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0" name="Freeform: Shape 309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1" name="Freeform: Shape 310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Freeform: Shape 311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Freeform: Shape 312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4" name="Freeform: Shape 313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314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6" name="Freeform: Shape 315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7" name="Freeform: Shape 316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8" name="Freeform: Shape 317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9" name="Freeform: Shape 318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0" name="Freeform: Shape 319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1" name="Freeform: Shape 320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2" name="Freeform: Shape 321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" name="Freeform: Shape 322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" name="Freeform: Shape 323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" name="Freeform: Shape 324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325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326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327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328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" name="Freeform: Shape 329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" name="Freeform: Shape 330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" name="Freeform: Shape 331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: Shape 332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333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334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" name="Freeform: Shape 335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" name="Freeform: Shape 336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" name="Freeform: Shape 337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338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" name="Freeform: Shape 339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" name="Freeform: Shape 340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" name="Freeform: Shape 341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" name="Freeform: Shape 342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" name="Freeform: Shape 343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" name="Freeform: Shape 344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" name="Freeform: Shape 345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: Shape 346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" name="Freeform: Shape 347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" name="Freeform: Shape 348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" name="Freeform: Shape 349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" name="Freeform: Shape 350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: Shape 351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reeform: Shape 352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reeform: Shape 353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: Shape 354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" name="Freeform: Shape 355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" name="Freeform: Shape 356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357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: Shape 358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: Shape 359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1" name="Freeform: Shape 360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2" name="Freeform: Shape 361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3" name="Freeform: Shape 362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554" name="Freeform: Shape 25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5" name="Freeform: Shape 26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6" name="Freeform: Shape 27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7" name="Freeform: Shape 28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8" name="Freeform: Shape 29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: Shape 30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0" name="Freeform: Shape 39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1" name="Freeform: Shape 40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2" name="Freeform: Shape 41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3" name="Freeform: Shape 42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: Shape 43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5" name="Freeform: Shape 44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6" name="Freeform: Shape 45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7" name="Freeform: Shape 46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8" name="Freeform: Shape 47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9" name="Freeform: Shape 48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: Shape 49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: Shape 50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2" name="Freeform: Shape 51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3" name="Freeform: Shape 52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4" name="Freeform: Shape 53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5" name="Freeform: Shape 54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6" name="Freeform: Shape 55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7" name="Freeform: Shape 56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8" name="Freeform: Shape 57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9" name="Freeform: Shape 58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0" name="Freeform: Shape 59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1" name="Freeform: Shape 60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2" name="Freeform: Shape 61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: Shape 62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4" name="Freeform: Shape 63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5" name="Freeform: Shape 64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6" name="Freeform: Shape 65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7" name="Freeform: Shape 66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8" name="Freeform: Shape 67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9" name="Freeform: Shape 68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0" name="Freeform: Shape 69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1" name="Freeform: Shape 70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2" name="Freeform: Shape 71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3" name="Freeform: Shape 72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4" name="Freeform: Shape 73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5" name="Freeform: Shape 74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6" name="Freeform: Shape 75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7" name="Freeform: Shape 76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8" name="Freeform: Shape 77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9" name="Freeform: Shape 78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0" name="Freeform: Shape 79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1" name="Freeform: Shape 80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2" name="Freeform: Shape 81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3" name="Freeform: Shape 82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4" name="Freeform: Shape 83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5" name="Freeform: Shape 84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6" name="Freeform: Shape 85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7" name="Freeform: Shape 86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8" name="Freeform: Shape 87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9" name="Freeform: Shape 88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0" name="Freeform: Shape 89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1" name="Freeform: Shape 90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2" name="Freeform: Shape 91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3" name="Freeform: Shape 92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4" name="Freeform: Shape 93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" name="Freeform: Shape 94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" name="Freeform: Shape 95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" name="Freeform: Shape 96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8" name="Freeform: Shape 97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9" name="Freeform: Shape 98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99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1" name="Freeform: Shape 100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2" name="Freeform: Shape 101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3" name="Freeform: Shape 102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4" name="Freeform: Shape 103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" name="Freeform: Shape 104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" name="Freeform: Shape 105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" name="Freeform: Shape 106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" name="Freeform: Shape 107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9" name="Freeform: Shape 108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0" name="Freeform: Shape 109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1" name="Freeform: Shape 110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2" name="Freeform: Shape 111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3" name="Freeform: Shape 112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4" name="Freeform: Shape 113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5" name="Freeform: Shape 114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6" name="Freeform: Shape 115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7" name="Freeform: Shape 116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8" name="Freeform: Shape 117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9" name="Freeform: Shape 118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0" name="Freeform: Shape 119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1" name="Freeform: Shape 120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2" name="Freeform: Shape 121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3" name="Freeform: Shape 122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4" name="Freeform: Shape 123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5" name="Freeform: Shape 124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6" name="Freeform: Shape 125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7" name="Freeform: Shape 126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8" name="Freeform: Shape 127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9" name="Freeform: Shape 128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0" name="Freeform: Shape 129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1" name="Freeform: Shape 130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2" name="Freeform: Shape 131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3" name="Freeform: Shape 132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4" name="Freeform: Shape 133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5" name="Freeform: Shape 134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6" name="Freeform: Shape 135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7" name="Freeform: Shape 136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8" name="Freeform: Shape 137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9" name="Freeform: Shape 138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0" name="Freeform: Shape 139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1" name="Freeform: Shape 140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2" name="Freeform: Shape 141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3" name="Freeform: Shape 142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4" name="Freeform: Shape 143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5" name="Freeform: Shape 144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6" name="Freeform: Shape 145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7" name="Freeform: Shape 146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8" name="Freeform: Shape 147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9" name="Freeform: Shape 148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0" name="Freeform: Shape 149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1" name="Freeform: Shape 150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2" name="Freeform: Shape 151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3" name="Freeform: Shape 152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4" name="Freeform: Shape 153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5" name="Freeform: Shape 154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6" name="Freeform: Shape 155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7" name="Freeform: Shape 156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8" name="Freeform: Shape 157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9" name="Freeform: Shape 158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0" name="Freeform: Shape 159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1" name="Freeform: Shape 160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2" name="Freeform: Shape 161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3" name="Freeform: Shape 162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4" name="Freeform: Shape 163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5" name="Freeform: Shape 164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165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7" name="Freeform: Shape 166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8" name="Freeform: Shape 167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9" name="Freeform: Shape 168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0" name="Freeform: Shape 169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1" name="Freeform: Shape 170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2" name="Freeform: Shape 171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3" name="Freeform: Shape 172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4" name="Freeform: Shape 173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5" name="Freeform: Shape 174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6" name="Freeform: Shape 175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7" name="Freeform: Shape 176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8" name="Freeform: Shape 177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9" name="Freeform: Shape 178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0" name="Freeform: Shape 179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1" name="Freeform: Shape 180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2" name="Freeform: Shape 181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3" name="Freeform: Shape 182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4" name="Freeform: Shape 183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5" name="Freeform: Shape 184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6" name="Freeform: Shape 185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7" name="Freeform: Shape 186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8" name="Freeform: Shape 187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9" name="Freeform: Shape 188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0" name="Freeform: Shape 189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1" name="Freeform: Shape 190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2" name="Freeform: Shape 191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3" name="Freeform: Shape 192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4" name="Freeform: Shape 193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40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A7BB-65CB-676A-52FD-D3B9AB9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51" y="135126"/>
            <a:ext cx="10515600" cy="1021948"/>
          </a:xfrm>
        </p:spPr>
        <p:txBody>
          <a:bodyPr/>
          <a:lstStyle/>
          <a:p>
            <a:r>
              <a:rPr lang="en-GB" dirty="0"/>
              <a:t>Starburst Template</a:t>
            </a:r>
          </a:p>
        </p:txBody>
      </p:sp>
      <p:pic>
        <p:nvPicPr>
          <p:cNvPr id="5" name="Content Placeholder 4" descr="Shape, polygon&#10;&#10;Description automatically generated">
            <a:extLst>
              <a:ext uri="{FF2B5EF4-FFF2-40B4-BE49-F238E27FC236}">
                <a16:creationId xmlns:a16="http://schemas.microsoft.com/office/drawing/2014/main" id="{CD09BEE0-8EF6-1394-754E-C2288E836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5" y="1046162"/>
            <a:ext cx="9784772" cy="5811838"/>
          </a:xfrm>
        </p:spPr>
      </p:pic>
    </p:spTree>
    <p:extLst>
      <p:ext uri="{BB962C8B-B14F-4D97-AF65-F5344CB8AC3E}">
        <p14:creationId xmlns:p14="http://schemas.microsoft.com/office/powerpoint/2010/main" val="351159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04" y="55815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169967-F1A4-4EE8-A07F-DD064C05A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514" y="564503"/>
            <a:ext cx="5290997" cy="529099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Oval 28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4890" y="456156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54E55-A6F2-E9EA-B496-46122D0F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55" y="1265492"/>
            <a:ext cx="5624184" cy="2860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cap="all" spc="1500" dirty="0">
                <a:ea typeface="Source Sans Pro SemiBold" panose="020B0603030403020204" pitchFamily="34" charset="0"/>
              </a:rPr>
              <a:t>Thinking</a:t>
            </a:r>
            <a:br>
              <a:rPr lang="en-US" sz="2800" b="1" cap="all" spc="1500" dirty="0">
                <a:ea typeface="Source Sans Pro SemiBold" panose="020B0603030403020204" pitchFamily="34" charset="0"/>
              </a:rPr>
            </a:br>
            <a:r>
              <a:rPr lang="en-US" sz="2800" b="1" cap="all" spc="1500" dirty="0">
                <a:ea typeface="Source Sans Pro SemiBold" panose="020B0603030403020204" pitchFamily="34" charset="0"/>
              </a:rPr>
              <a:t>again</a:t>
            </a:r>
            <a:br>
              <a:rPr lang="en-US" sz="2800" b="1" cap="all" spc="1500" dirty="0">
                <a:ea typeface="Source Sans Pro SemiBold" panose="020B0603030403020204" pitchFamily="34" charset="0"/>
              </a:rPr>
            </a:br>
            <a:r>
              <a:rPr lang="en-US" sz="2800" b="1" cap="all" spc="1500" dirty="0">
                <a:ea typeface="Source Sans Pro SemiBold" panose="020B0603030403020204" pitchFamily="34" charset="0"/>
              </a:rPr>
              <a:t>about</a:t>
            </a:r>
            <a:br>
              <a:rPr lang="en-US" sz="2800" b="1" cap="all" spc="1500" dirty="0">
                <a:ea typeface="Source Sans Pro SemiBold" panose="020B0603030403020204" pitchFamily="34" charset="0"/>
              </a:rPr>
            </a:br>
            <a:r>
              <a:rPr lang="en-US" sz="2800" b="1" cap="all" spc="1500" dirty="0">
                <a:ea typeface="Source Sans Pro SemiBold" panose="020B0603030403020204" pitchFamily="34" charset="0"/>
              </a:rPr>
              <a:t>the stakeholders</a:t>
            </a:r>
          </a:p>
        </p:txBody>
      </p:sp>
      <p:pic>
        <p:nvPicPr>
          <p:cNvPr id="7" name="Picture 6" descr="A picture containing reptile, nature, rock&#10;&#10;Description automatically generated">
            <a:extLst>
              <a:ext uri="{FF2B5EF4-FFF2-40B4-BE49-F238E27FC236}">
                <a16:creationId xmlns:a16="http://schemas.microsoft.com/office/drawing/2014/main" id="{95284173-7EAE-7A42-9722-64A1CE230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" r="3" b="19385"/>
          <a:stretch/>
        </p:blipFill>
        <p:spPr>
          <a:xfrm>
            <a:off x="6503750" y="10"/>
            <a:ext cx="3897767" cy="3131363"/>
          </a:xfrm>
          <a:custGeom>
            <a:avLst/>
            <a:gdLst/>
            <a:ahLst/>
            <a:cxnLst/>
            <a:rect l="l" t="t" r="r" b="b"/>
            <a:pathLst>
              <a:path w="3897767" h="3131373">
                <a:moveTo>
                  <a:pt x="402271" y="0"/>
                </a:moveTo>
                <a:lnTo>
                  <a:pt x="3495496" y="0"/>
                </a:lnTo>
                <a:lnTo>
                  <a:pt x="3564928" y="92850"/>
                </a:lnTo>
                <a:cubicBezTo>
                  <a:pt x="3775065" y="403894"/>
                  <a:pt x="3897767" y="778863"/>
                  <a:pt x="3897767" y="1182490"/>
                </a:cubicBezTo>
                <a:cubicBezTo>
                  <a:pt x="3897767" y="2258828"/>
                  <a:pt x="3025222" y="3131373"/>
                  <a:pt x="1948884" y="3131373"/>
                </a:cubicBezTo>
                <a:cubicBezTo>
                  <a:pt x="872545" y="3131373"/>
                  <a:pt x="0" y="2258828"/>
                  <a:pt x="0" y="1182490"/>
                </a:cubicBezTo>
                <a:cubicBezTo>
                  <a:pt x="0" y="778863"/>
                  <a:pt x="122702" y="403894"/>
                  <a:pt x="332839" y="92850"/>
                </a:cubicBezTo>
                <a:close/>
              </a:path>
            </a:pathLst>
          </a:custGeom>
        </p:spPr>
      </p:pic>
      <p:sp>
        <p:nvSpPr>
          <p:cNvPr id="3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30288" y="827820"/>
            <a:ext cx="875345" cy="8753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3" name="Graphic 212">
            <a:extLst>
              <a:ext uri="{FF2B5EF4-FFF2-40B4-BE49-F238E27FC236}">
                <a16:creationId xmlns:a16="http://schemas.microsoft.com/office/drawing/2014/main" id="{CD08DEF0-DEFD-4BD6-BCF3-12E1C32E7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30288" y="827820"/>
            <a:ext cx="875345" cy="8753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BAA88CA6-C136-1FD6-94F3-DFE62F8C0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0728" y="3897767"/>
            <a:ext cx="2624707" cy="2624707"/>
          </a:xfrm>
          <a:custGeom>
            <a:avLst/>
            <a:gdLst/>
            <a:ahLst/>
            <a:cxnLst/>
            <a:rect l="l" t="t" r="r" b="b"/>
            <a:pathLst>
              <a:path w="1796104" h="1796104">
                <a:moveTo>
                  <a:pt x="898052" y="0"/>
                </a:moveTo>
                <a:cubicBezTo>
                  <a:pt x="1394032" y="0"/>
                  <a:pt x="1796104" y="402072"/>
                  <a:pt x="1796104" y="898052"/>
                </a:cubicBezTo>
                <a:cubicBezTo>
                  <a:pt x="1796104" y="1394032"/>
                  <a:pt x="1394032" y="1796104"/>
                  <a:pt x="898052" y="1796104"/>
                </a:cubicBezTo>
                <a:cubicBezTo>
                  <a:pt x="402072" y="1796104"/>
                  <a:pt x="0" y="1394032"/>
                  <a:pt x="0" y="898052"/>
                </a:cubicBezTo>
                <a:cubicBezTo>
                  <a:pt x="0" y="402072"/>
                  <a:pt x="402072" y="0"/>
                  <a:pt x="898052" y="0"/>
                </a:cubicBezTo>
                <a:close/>
              </a:path>
            </a:pathLst>
          </a:custGeom>
        </p:spPr>
      </p:pic>
      <p:pic>
        <p:nvPicPr>
          <p:cNvPr id="9" name="Picture 8" descr="A picture containing bat, insect&#10;&#10;Description automatically generated">
            <a:extLst>
              <a:ext uri="{FF2B5EF4-FFF2-40B4-BE49-F238E27FC236}">
                <a16:creationId xmlns:a16="http://schemas.microsoft.com/office/drawing/2014/main" id="{063444BE-629A-587A-1D43-A4156BF581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0"/>
          <a:stretch/>
        </p:blipFill>
        <p:spPr>
          <a:xfrm>
            <a:off x="9341624" y="2718757"/>
            <a:ext cx="2850376" cy="3070200"/>
          </a:xfrm>
          <a:custGeom>
            <a:avLst/>
            <a:gdLst/>
            <a:ahLst/>
            <a:cxnLst/>
            <a:rect l="l" t="t" r="r" b="b"/>
            <a:pathLst>
              <a:path w="2850376" h="3070200">
                <a:moveTo>
                  <a:pt x="1535100" y="0"/>
                </a:moveTo>
                <a:cubicBezTo>
                  <a:pt x="2064983" y="0"/>
                  <a:pt x="2532161" y="268472"/>
                  <a:pt x="2808029" y="676811"/>
                </a:cubicBezTo>
                <a:lnTo>
                  <a:pt x="2850376" y="746516"/>
                </a:lnTo>
                <a:lnTo>
                  <a:pt x="2850376" y="2323685"/>
                </a:lnTo>
                <a:lnTo>
                  <a:pt x="2808029" y="2393390"/>
                </a:lnTo>
                <a:cubicBezTo>
                  <a:pt x="2532161" y="2801729"/>
                  <a:pt x="2064983" y="3070200"/>
                  <a:pt x="1535100" y="3070200"/>
                </a:cubicBezTo>
                <a:cubicBezTo>
                  <a:pt x="687287" y="3070200"/>
                  <a:pt x="0" y="2382913"/>
                  <a:pt x="0" y="1535100"/>
                </a:cubicBezTo>
                <a:cubicBezTo>
                  <a:pt x="0" y="687287"/>
                  <a:pt x="687287" y="0"/>
                  <a:pt x="1535100" y="0"/>
                </a:cubicBezTo>
                <a:close/>
              </a:path>
            </a:pathLst>
          </a:custGeom>
        </p:spPr>
      </p:pic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46774" y="234738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9893" y="3354599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FD0A328-1739-4303-94E8-A87D5F4D0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9893" y="3354599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7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5D105-97BE-202A-1F68-F25B9CE4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999"/>
            <a:ext cx="3200400" cy="2477964"/>
          </a:xfrm>
        </p:spPr>
        <p:txBody>
          <a:bodyPr>
            <a:normAutofit/>
          </a:bodyPr>
          <a:lstStyle/>
          <a:p>
            <a:r>
              <a:rPr lang="en-GB" sz="4100"/>
              <a:t>How will the solution work in the host community?</a:t>
            </a:r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16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27B7BEBA-6850-B955-51C5-EC91BF0DD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73894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31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4E5AC-2E0C-CA25-4FB6-65182220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3"/>
            <a:ext cx="4894428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cap="all" spc="1500">
                <a:ea typeface="Source Sans Pro SemiBold" panose="020B0603030403020204" pitchFamily="34" charset="0"/>
              </a:rPr>
              <a:t>What is needed to mainstream the solution?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Graphic 6" descr="Puzzle">
            <a:extLst>
              <a:ext uri="{FF2B5EF4-FFF2-40B4-BE49-F238E27FC236}">
                <a16:creationId xmlns:a16="http://schemas.microsoft.com/office/drawing/2014/main" id="{5E8FB70E-95E4-1BF3-5995-765DF7AF4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7629" y="1474182"/>
            <a:ext cx="3899155" cy="3899155"/>
          </a:xfrm>
          <a:prstGeom prst="rect">
            <a:avLst/>
          </a:prstGeom>
          <a:ln w="28575">
            <a:noFill/>
          </a:ln>
        </p:spPr>
      </p:pic>
      <p:sp>
        <p:nvSpPr>
          <p:cNvPr id="34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6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91029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92441"/>
      </a:dk2>
      <a:lt2>
        <a:srgbClr val="E2E8E5"/>
      </a:lt2>
      <a:accent1>
        <a:srgbClr val="EE6EB8"/>
      </a:accent1>
      <a:accent2>
        <a:srgbClr val="EB4EEA"/>
      </a:accent2>
      <a:accent3>
        <a:srgbClr val="B96EEE"/>
      </a:accent3>
      <a:accent4>
        <a:srgbClr val="694EEB"/>
      </a:accent4>
      <a:accent5>
        <a:srgbClr val="6E8EEE"/>
      </a:accent5>
      <a:accent6>
        <a:srgbClr val="38ADE8"/>
      </a:accent6>
      <a:hlink>
        <a:srgbClr val="558D6D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424</Words>
  <Application>Microsoft Office PowerPoint</Application>
  <PresentationFormat>Widescreen</PresentationFormat>
  <Paragraphs>34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AtlasGrotesk</vt:lpstr>
      <vt:lpstr>Century Gothic</vt:lpstr>
      <vt:lpstr>Elephant</vt:lpstr>
      <vt:lpstr>Source Sans Pro</vt:lpstr>
      <vt:lpstr>FunkyShapesVTI</vt:lpstr>
      <vt:lpstr>BrushVTI</vt:lpstr>
      <vt:lpstr>Workshop 9 </vt:lpstr>
      <vt:lpstr>Outcomes</vt:lpstr>
      <vt:lpstr>Prototype </vt:lpstr>
      <vt:lpstr>Why to Prototype </vt:lpstr>
      <vt:lpstr>How to Prototype</vt:lpstr>
      <vt:lpstr>Starburst Template</vt:lpstr>
      <vt:lpstr>Thinking again about the stakeholders</vt:lpstr>
      <vt:lpstr>How will the solution work in the host community?</vt:lpstr>
      <vt:lpstr>What is needed to mainstream the solution?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9 </dc:title>
  <dc:creator>Madeline Ayoub</dc:creator>
  <cp:lastModifiedBy>Madeline Ayoub</cp:lastModifiedBy>
  <cp:revision>18</cp:revision>
  <dcterms:created xsi:type="dcterms:W3CDTF">2022-07-03T07:53:43Z</dcterms:created>
  <dcterms:modified xsi:type="dcterms:W3CDTF">2022-09-12T01:26:41Z</dcterms:modified>
</cp:coreProperties>
</file>